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8" r:id="rId4"/>
    <p:sldId id="257" r:id="rId5"/>
    <p:sldId id="276" r:id="rId6"/>
    <p:sldId id="27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3" r:id="rId15"/>
    <p:sldId id="270" r:id="rId16"/>
  </p:sldIdLst>
  <p:sldSz cx="9144000" cy="6858000" type="screen4x3"/>
  <p:notesSz cx="9144000" cy="6858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9705B0E-6451-4D71-A8D6-6413100066C5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196A42-39C7-47BF-A35D-57D9E9E622D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37569-D9DB-4D87-99CB-BC01E2581C83}" type="datetimeFigureOut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FCDE6-312B-4B1C-B14A-781DA25453B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5" name="bk object 17"/>
          <p:cNvSpPr>
            <a:spLocks/>
          </p:cNvSpPr>
          <p:nvPr/>
        </p:nvSpPr>
        <p:spPr bwMode="auto">
          <a:xfrm>
            <a:off x="500063" y="5945188"/>
            <a:ext cx="4897437" cy="912812"/>
          </a:xfrm>
          <a:custGeom>
            <a:avLst/>
            <a:gdLst>
              <a:gd name="T0" fmla="*/ 85654 w 4897755"/>
              <a:gd name="T1" fmla="*/ 21288 h 913129"/>
              <a:gd name="T2" fmla="*/ 3634342 w 4897755"/>
              <a:gd name="T3" fmla="*/ 909899 h 913129"/>
              <a:gd name="T4" fmla="*/ 4894225 w 4897755"/>
              <a:gd name="T5" fmla="*/ 909899 h 913129"/>
              <a:gd name="T6" fmla="*/ 85654 w 4897755"/>
              <a:gd name="T7" fmla="*/ 21288 h 913129"/>
              <a:gd name="T8" fmla="*/ 660 w 4897755"/>
              <a:gd name="T9" fmla="*/ 0 h 913129"/>
              <a:gd name="T10" fmla="*/ 0 w 4897755"/>
              <a:gd name="T11" fmla="*/ 5453 h 913129"/>
              <a:gd name="T12" fmla="*/ 85654 w 4897755"/>
              <a:gd name="T13" fmla="*/ 21288 h 913129"/>
              <a:gd name="T14" fmla="*/ 660 w 4897755"/>
              <a:gd name="T15" fmla="*/ 0 h 913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k object 18"/>
          <p:cNvSpPr>
            <a:spLocks/>
          </p:cNvSpPr>
          <p:nvPr/>
        </p:nvSpPr>
        <p:spPr bwMode="auto">
          <a:xfrm>
            <a:off x="485775" y="5938838"/>
            <a:ext cx="3651250" cy="919162"/>
          </a:xfrm>
          <a:custGeom>
            <a:avLst/>
            <a:gdLst>
              <a:gd name="T0" fmla="*/ 0 w 3651885"/>
              <a:gd name="T1" fmla="*/ 0 h 919479"/>
              <a:gd name="T2" fmla="*/ 7914 w 3651885"/>
              <a:gd name="T3" fmla="*/ 6329 h 919479"/>
              <a:gd name="T4" fmla="*/ 2863885 w 3651885"/>
              <a:gd name="T5" fmla="*/ 915819 h 919479"/>
              <a:gd name="T6" fmla="*/ 3645540 w 3651885"/>
              <a:gd name="T7" fmla="*/ 915819 h 919479"/>
              <a:gd name="T8" fmla="*/ 0 w 3651885"/>
              <a:gd name="T9" fmla="*/ 0 h 919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bk object 19"/>
          <p:cNvSpPr>
            <a:spLocks noChangeArrowheads="1"/>
          </p:cNvSpPr>
          <p:nvPr/>
        </p:nvSpPr>
        <p:spPr bwMode="auto">
          <a:xfrm>
            <a:off x="0" y="5789613"/>
            <a:ext cx="3398838" cy="10683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8" name="bk object 20"/>
          <p:cNvSpPr>
            <a:spLocks noChangeArrowheads="1"/>
          </p:cNvSpPr>
          <p:nvPr/>
        </p:nvSpPr>
        <p:spPr bwMode="auto">
          <a:xfrm>
            <a:off x="0" y="5783263"/>
            <a:ext cx="3373438" cy="107473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E080BB-54BF-4147-B523-12080C86CA03}" type="datetimeFigureOut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91D5E-3E91-42D3-A5F3-89C0B45B575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9F425-9899-4DE7-A1ED-1BA0EF8FAE4A}" type="datetimeFigureOut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40C0A-FF55-4C1B-99A7-46230E016E9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4" name="bk object 17"/>
          <p:cNvSpPr>
            <a:spLocks/>
          </p:cNvSpPr>
          <p:nvPr/>
        </p:nvSpPr>
        <p:spPr bwMode="auto">
          <a:xfrm>
            <a:off x="500063" y="5945188"/>
            <a:ext cx="4897437" cy="912812"/>
          </a:xfrm>
          <a:custGeom>
            <a:avLst/>
            <a:gdLst>
              <a:gd name="T0" fmla="*/ 85654 w 4897755"/>
              <a:gd name="T1" fmla="*/ 21288 h 913129"/>
              <a:gd name="T2" fmla="*/ 3634342 w 4897755"/>
              <a:gd name="T3" fmla="*/ 909899 h 913129"/>
              <a:gd name="T4" fmla="*/ 4894225 w 4897755"/>
              <a:gd name="T5" fmla="*/ 909899 h 913129"/>
              <a:gd name="T6" fmla="*/ 85654 w 4897755"/>
              <a:gd name="T7" fmla="*/ 21288 h 913129"/>
              <a:gd name="T8" fmla="*/ 660 w 4897755"/>
              <a:gd name="T9" fmla="*/ 0 h 913129"/>
              <a:gd name="T10" fmla="*/ 0 w 4897755"/>
              <a:gd name="T11" fmla="*/ 5453 h 913129"/>
              <a:gd name="T12" fmla="*/ 85654 w 4897755"/>
              <a:gd name="T13" fmla="*/ 21288 h 913129"/>
              <a:gd name="T14" fmla="*/ 660 w 4897755"/>
              <a:gd name="T15" fmla="*/ 0 h 913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" name="bk object 18"/>
          <p:cNvSpPr>
            <a:spLocks/>
          </p:cNvSpPr>
          <p:nvPr/>
        </p:nvSpPr>
        <p:spPr bwMode="auto">
          <a:xfrm>
            <a:off x="485775" y="5938838"/>
            <a:ext cx="3651250" cy="919162"/>
          </a:xfrm>
          <a:custGeom>
            <a:avLst/>
            <a:gdLst>
              <a:gd name="T0" fmla="*/ 0 w 3651885"/>
              <a:gd name="T1" fmla="*/ 0 h 919479"/>
              <a:gd name="T2" fmla="*/ 7914 w 3651885"/>
              <a:gd name="T3" fmla="*/ 6329 h 919479"/>
              <a:gd name="T4" fmla="*/ 2863885 w 3651885"/>
              <a:gd name="T5" fmla="*/ 915819 h 919479"/>
              <a:gd name="T6" fmla="*/ 3645540 w 3651885"/>
              <a:gd name="T7" fmla="*/ 915819 h 919479"/>
              <a:gd name="T8" fmla="*/ 0 w 3651885"/>
              <a:gd name="T9" fmla="*/ 0 h 919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k object 19"/>
          <p:cNvSpPr>
            <a:spLocks noChangeArrowheads="1"/>
          </p:cNvSpPr>
          <p:nvPr/>
        </p:nvSpPr>
        <p:spPr bwMode="auto">
          <a:xfrm>
            <a:off x="0" y="5789613"/>
            <a:ext cx="3398838" cy="10683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7" name="bk object 20"/>
          <p:cNvSpPr>
            <a:spLocks noChangeArrowheads="1"/>
          </p:cNvSpPr>
          <p:nvPr/>
        </p:nvSpPr>
        <p:spPr bwMode="auto">
          <a:xfrm>
            <a:off x="0" y="5783263"/>
            <a:ext cx="3373438" cy="107473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8" name="bk object 21"/>
          <p:cNvSpPr>
            <a:spLocks noChangeArrowheads="1"/>
          </p:cNvSpPr>
          <p:nvPr/>
        </p:nvSpPr>
        <p:spPr bwMode="auto">
          <a:xfrm>
            <a:off x="858838" y="1760538"/>
            <a:ext cx="2913062" cy="509746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9" name="bk object 22"/>
          <p:cNvSpPr>
            <a:spLocks noChangeArrowheads="1"/>
          </p:cNvSpPr>
          <p:nvPr/>
        </p:nvSpPr>
        <p:spPr bwMode="auto">
          <a:xfrm>
            <a:off x="2560638" y="4292600"/>
            <a:ext cx="946150" cy="12160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0" name="bk object 23"/>
          <p:cNvSpPr>
            <a:spLocks noChangeArrowheads="1"/>
          </p:cNvSpPr>
          <p:nvPr/>
        </p:nvSpPr>
        <p:spPr bwMode="auto">
          <a:xfrm>
            <a:off x="3076575" y="4956175"/>
            <a:ext cx="942975" cy="1211263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1" name="bk object 24"/>
          <p:cNvSpPr>
            <a:spLocks noChangeArrowheads="1"/>
          </p:cNvSpPr>
          <p:nvPr/>
        </p:nvSpPr>
        <p:spPr bwMode="auto">
          <a:xfrm>
            <a:off x="1504950" y="2908300"/>
            <a:ext cx="946150" cy="120650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2" name="bk object 25"/>
          <p:cNvSpPr>
            <a:spLocks noChangeArrowheads="1"/>
          </p:cNvSpPr>
          <p:nvPr/>
        </p:nvSpPr>
        <p:spPr bwMode="auto">
          <a:xfrm>
            <a:off x="1998663" y="3557588"/>
            <a:ext cx="946150" cy="121602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3" name="bk object 26"/>
          <p:cNvSpPr>
            <a:spLocks noChangeArrowheads="1"/>
          </p:cNvSpPr>
          <p:nvPr/>
        </p:nvSpPr>
        <p:spPr bwMode="auto">
          <a:xfrm>
            <a:off x="566738" y="1573213"/>
            <a:ext cx="946150" cy="1216025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4" name="bk object 27"/>
          <p:cNvSpPr>
            <a:spLocks noChangeArrowheads="1"/>
          </p:cNvSpPr>
          <p:nvPr/>
        </p:nvSpPr>
        <p:spPr bwMode="auto">
          <a:xfrm>
            <a:off x="1074738" y="2263775"/>
            <a:ext cx="941387" cy="1216025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5" name="bk object 28"/>
          <p:cNvSpPr>
            <a:spLocks noChangeArrowheads="1"/>
          </p:cNvSpPr>
          <p:nvPr/>
        </p:nvSpPr>
        <p:spPr bwMode="auto">
          <a:xfrm>
            <a:off x="438150" y="2093913"/>
            <a:ext cx="2862263" cy="3716337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6" name="bk object 29"/>
          <p:cNvSpPr>
            <a:spLocks noChangeArrowheads="1"/>
          </p:cNvSpPr>
          <p:nvPr/>
        </p:nvSpPr>
        <p:spPr bwMode="auto">
          <a:xfrm>
            <a:off x="247650" y="4763"/>
            <a:ext cx="8645525" cy="649287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7" name="bk object 30"/>
          <p:cNvSpPr>
            <a:spLocks noChangeArrowheads="1"/>
          </p:cNvSpPr>
          <p:nvPr/>
        </p:nvSpPr>
        <p:spPr bwMode="auto">
          <a:xfrm>
            <a:off x="1031875" y="203200"/>
            <a:ext cx="3306763" cy="244475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18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9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DCB96A-F66D-408E-81EA-8FE2CC2156E4}" type="datetimeFigureOut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20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F2457-6D4B-4191-9E28-B1CE85A12D5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5E069-B6A7-4907-B2A3-C44A6DB7B4C9}" type="datetimeFigureOut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3C741-C2BE-486B-B1AB-554A8D26877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558800" y="825500"/>
            <a:ext cx="14732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2079625" y="2600325"/>
            <a:ext cx="498475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0CB93D-2834-4F18-9E77-2099E0E4A849}" type="datetimeFigureOut">
              <a:rPr lang="en-US"/>
              <a:pPr>
                <a:defRPr/>
              </a:pPr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A14DAB2-FEF5-4779-BA48-963A3EFCC4E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5" r:id="rId2"/>
    <p:sldLayoutId id="2147483753" r:id="rId3"/>
    <p:sldLayoutId id="2147483756" r:id="rId4"/>
    <p:sldLayoutId id="2147483754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26" Type="http://schemas.openxmlformats.org/officeDocument/2006/relationships/image" Target="../media/image144.png"/><Relationship Id="rId39" Type="http://schemas.openxmlformats.org/officeDocument/2006/relationships/image" Target="../media/image157.png"/><Relationship Id="rId3" Type="http://schemas.openxmlformats.org/officeDocument/2006/relationships/image" Target="../media/image15.png"/><Relationship Id="rId21" Type="http://schemas.openxmlformats.org/officeDocument/2006/relationships/image" Target="../media/image139.png"/><Relationship Id="rId34" Type="http://schemas.openxmlformats.org/officeDocument/2006/relationships/image" Target="../media/image152.png"/><Relationship Id="rId42" Type="http://schemas.openxmlformats.org/officeDocument/2006/relationships/image" Target="../media/image160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5" Type="http://schemas.openxmlformats.org/officeDocument/2006/relationships/image" Target="../media/image143.png"/><Relationship Id="rId33" Type="http://schemas.openxmlformats.org/officeDocument/2006/relationships/image" Target="../media/image151.png"/><Relationship Id="rId38" Type="http://schemas.openxmlformats.org/officeDocument/2006/relationships/image" Target="../media/image156.png"/><Relationship Id="rId2" Type="http://schemas.openxmlformats.org/officeDocument/2006/relationships/image" Target="../media/image14.png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29" Type="http://schemas.openxmlformats.org/officeDocument/2006/relationships/image" Target="../media/image147.png"/><Relationship Id="rId41" Type="http://schemas.openxmlformats.org/officeDocument/2006/relationships/image" Target="../media/image1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24" Type="http://schemas.openxmlformats.org/officeDocument/2006/relationships/image" Target="../media/image142.png"/><Relationship Id="rId32" Type="http://schemas.openxmlformats.org/officeDocument/2006/relationships/image" Target="../media/image150.png"/><Relationship Id="rId37" Type="http://schemas.openxmlformats.org/officeDocument/2006/relationships/image" Target="../media/image155.png"/><Relationship Id="rId40" Type="http://schemas.openxmlformats.org/officeDocument/2006/relationships/image" Target="../media/image158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23" Type="http://schemas.openxmlformats.org/officeDocument/2006/relationships/image" Target="../media/image141.png"/><Relationship Id="rId28" Type="http://schemas.openxmlformats.org/officeDocument/2006/relationships/image" Target="../media/image146.png"/><Relationship Id="rId36" Type="http://schemas.openxmlformats.org/officeDocument/2006/relationships/image" Target="../media/image154.png"/><Relationship Id="rId10" Type="http://schemas.openxmlformats.org/officeDocument/2006/relationships/image" Target="../media/image128.png"/><Relationship Id="rId19" Type="http://schemas.openxmlformats.org/officeDocument/2006/relationships/image" Target="../media/image137.png"/><Relationship Id="rId31" Type="http://schemas.openxmlformats.org/officeDocument/2006/relationships/image" Target="../media/image149.png"/><Relationship Id="rId44" Type="http://schemas.openxmlformats.org/officeDocument/2006/relationships/image" Target="../media/image18.jpe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Relationship Id="rId22" Type="http://schemas.openxmlformats.org/officeDocument/2006/relationships/image" Target="../media/image140.png"/><Relationship Id="rId27" Type="http://schemas.openxmlformats.org/officeDocument/2006/relationships/image" Target="../media/image145.png"/><Relationship Id="rId30" Type="http://schemas.openxmlformats.org/officeDocument/2006/relationships/image" Target="../media/image148.png"/><Relationship Id="rId35" Type="http://schemas.openxmlformats.org/officeDocument/2006/relationships/image" Target="../media/image153.png"/><Relationship Id="rId43" Type="http://schemas.openxmlformats.org/officeDocument/2006/relationships/image" Target="../media/image1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164.png"/><Relationship Id="rId7" Type="http://schemas.openxmlformats.org/officeDocument/2006/relationships/image" Target="../media/image18.jpeg"/><Relationship Id="rId12" Type="http://schemas.openxmlformats.org/officeDocument/2006/relationships/image" Target="../media/image1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7.png"/><Relationship Id="rId11" Type="http://schemas.openxmlformats.org/officeDocument/2006/relationships/image" Target="../media/image171.png"/><Relationship Id="rId5" Type="http://schemas.openxmlformats.org/officeDocument/2006/relationships/image" Target="../media/image166.png"/><Relationship Id="rId10" Type="http://schemas.openxmlformats.org/officeDocument/2006/relationships/image" Target="../media/image170.png"/><Relationship Id="rId4" Type="http://schemas.openxmlformats.org/officeDocument/2006/relationships/image" Target="../media/image165.png"/><Relationship Id="rId9" Type="http://schemas.openxmlformats.org/officeDocument/2006/relationships/image" Target="../media/image1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jpeg"/><Relationship Id="rId4" Type="http://schemas.openxmlformats.org/officeDocument/2006/relationships/image" Target="../media/image17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mailto:admfominskoe@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8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1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4.png"/><Relationship Id="rId10" Type="http://schemas.openxmlformats.org/officeDocument/2006/relationships/image" Target="../media/image18.jpe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12.pn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18.jpeg"/><Relationship Id="rId9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9" Type="http://schemas.openxmlformats.org/officeDocument/2006/relationships/image" Target="../media/image90.png"/><Relationship Id="rId21" Type="http://schemas.openxmlformats.org/officeDocument/2006/relationships/image" Target="../media/image72.png"/><Relationship Id="rId34" Type="http://schemas.openxmlformats.org/officeDocument/2006/relationships/image" Target="../media/image85.png"/><Relationship Id="rId42" Type="http://schemas.openxmlformats.org/officeDocument/2006/relationships/image" Target="../media/image93.png"/><Relationship Id="rId47" Type="http://schemas.openxmlformats.org/officeDocument/2006/relationships/image" Target="../media/image98.png"/><Relationship Id="rId50" Type="http://schemas.openxmlformats.org/officeDocument/2006/relationships/image" Target="../media/image101.png"/><Relationship Id="rId55" Type="http://schemas.openxmlformats.org/officeDocument/2006/relationships/image" Target="../media/image106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33" Type="http://schemas.openxmlformats.org/officeDocument/2006/relationships/image" Target="../media/image84.png"/><Relationship Id="rId38" Type="http://schemas.openxmlformats.org/officeDocument/2006/relationships/image" Target="../media/image89.png"/><Relationship Id="rId46" Type="http://schemas.openxmlformats.org/officeDocument/2006/relationships/image" Target="../media/image97.png"/><Relationship Id="rId59" Type="http://schemas.openxmlformats.org/officeDocument/2006/relationships/image" Target="../media/image110.jpeg"/><Relationship Id="rId2" Type="http://schemas.openxmlformats.org/officeDocument/2006/relationships/image" Target="../media/image2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41" Type="http://schemas.openxmlformats.org/officeDocument/2006/relationships/image" Target="../media/image92.png"/><Relationship Id="rId54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37" Type="http://schemas.openxmlformats.org/officeDocument/2006/relationships/image" Target="../media/image88.png"/><Relationship Id="rId40" Type="http://schemas.openxmlformats.org/officeDocument/2006/relationships/image" Target="../media/image91.png"/><Relationship Id="rId45" Type="http://schemas.openxmlformats.org/officeDocument/2006/relationships/image" Target="../media/image96.png"/><Relationship Id="rId53" Type="http://schemas.openxmlformats.org/officeDocument/2006/relationships/image" Target="../media/image104.png"/><Relationship Id="rId58" Type="http://schemas.openxmlformats.org/officeDocument/2006/relationships/image" Target="../media/image109.png"/><Relationship Id="rId5" Type="http://schemas.openxmlformats.org/officeDocument/2006/relationships/image" Target="../media/image57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87.png"/><Relationship Id="rId49" Type="http://schemas.openxmlformats.org/officeDocument/2006/relationships/image" Target="../media/image100.png"/><Relationship Id="rId57" Type="http://schemas.openxmlformats.org/officeDocument/2006/relationships/image" Target="../media/image108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82.png"/><Relationship Id="rId44" Type="http://schemas.openxmlformats.org/officeDocument/2006/relationships/image" Target="../media/image95.png"/><Relationship Id="rId52" Type="http://schemas.openxmlformats.org/officeDocument/2006/relationships/image" Target="../media/image103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35" Type="http://schemas.openxmlformats.org/officeDocument/2006/relationships/image" Target="../media/image86.png"/><Relationship Id="rId43" Type="http://schemas.openxmlformats.org/officeDocument/2006/relationships/image" Target="../media/image94.png"/><Relationship Id="rId48" Type="http://schemas.openxmlformats.org/officeDocument/2006/relationships/image" Target="../media/image99.png"/><Relationship Id="rId56" Type="http://schemas.openxmlformats.org/officeDocument/2006/relationships/image" Target="../media/image107.png"/><Relationship Id="rId8" Type="http://schemas.openxmlformats.org/officeDocument/2006/relationships/image" Target="../media/image12.png"/><Relationship Id="rId51" Type="http://schemas.openxmlformats.org/officeDocument/2006/relationships/image" Target="../media/image10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8.jpe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/>
          </p:cNvSpPr>
          <p:nvPr/>
        </p:nvSpPr>
        <p:spPr bwMode="auto">
          <a:xfrm>
            <a:off x="1687513" y="4953000"/>
            <a:ext cx="7456487" cy="488950"/>
          </a:xfrm>
          <a:custGeom>
            <a:avLst/>
            <a:gdLst>
              <a:gd name="T0" fmla="*/ 7452926 w 7456805"/>
              <a:gd name="T1" fmla="*/ 0 h 488314"/>
              <a:gd name="T2" fmla="*/ 0 w 7456805"/>
              <a:gd name="T3" fmla="*/ 294124 h 488314"/>
              <a:gd name="T4" fmla="*/ 7452926 w 7456805"/>
              <a:gd name="T5" fmla="*/ 495227 h 488314"/>
              <a:gd name="T6" fmla="*/ 7452926 w 7456805"/>
              <a:gd name="T7" fmla="*/ 0 h 488314"/>
              <a:gd name="T8" fmla="*/ 0 60000 65536"/>
              <a:gd name="T9" fmla="*/ 0 60000 65536"/>
              <a:gd name="T10" fmla="*/ 0 60000 65536"/>
              <a:gd name="T11" fmla="*/ 0 60000 65536"/>
              <a:gd name="T12" fmla="*/ 0 w 7456805"/>
              <a:gd name="T13" fmla="*/ 0 h 488314"/>
              <a:gd name="T14" fmla="*/ 7456805 w 7456805"/>
              <a:gd name="T15" fmla="*/ 488314 h 4883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6805" h="488314">
                <a:moveTo>
                  <a:pt x="7456424" y="0"/>
                </a:moveTo>
                <a:lnTo>
                  <a:pt x="0" y="289941"/>
                </a:lnTo>
                <a:lnTo>
                  <a:pt x="7456424" y="488188"/>
                </a:lnTo>
                <a:lnTo>
                  <a:pt x="7456424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3" name="object 3"/>
          <p:cNvSpPr>
            <a:spLocks/>
          </p:cNvSpPr>
          <p:nvPr/>
        </p:nvSpPr>
        <p:spPr bwMode="auto">
          <a:xfrm>
            <a:off x="111125" y="5237163"/>
            <a:ext cx="9032875" cy="788987"/>
          </a:xfrm>
          <a:custGeom>
            <a:avLst/>
            <a:gdLst>
              <a:gd name="T0" fmla="*/ 9032652 w 9032875"/>
              <a:gd name="T1" fmla="*/ 0 h 788670"/>
              <a:gd name="T2" fmla="*/ 0 w 9032875"/>
              <a:gd name="T3" fmla="*/ 0 h 788670"/>
              <a:gd name="T4" fmla="*/ 9032652 w 9032875"/>
              <a:gd name="T5" fmla="*/ 792163 h 788670"/>
              <a:gd name="T6" fmla="*/ 9032652 w 9032875"/>
              <a:gd name="T7" fmla="*/ 0 h 788670"/>
              <a:gd name="T8" fmla="*/ 0 60000 65536"/>
              <a:gd name="T9" fmla="*/ 0 60000 65536"/>
              <a:gd name="T10" fmla="*/ 0 60000 65536"/>
              <a:gd name="T11" fmla="*/ 0 60000 65536"/>
              <a:gd name="T12" fmla="*/ 0 w 9032875"/>
              <a:gd name="T13" fmla="*/ 0 h 788670"/>
              <a:gd name="T14" fmla="*/ 9032875 w 9032875"/>
              <a:gd name="T15" fmla="*/ 788670 h 7886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32875" h="788670">
                <a:moveTo>
                  <a:pt x="9032652" y="0"/>
                </a:moveTo>
                <a:lnTo>
                  <a:pt x="0" y="0"/>
                </a:lnTo>
                <a:lnTo>
                  <a:pt x="9032652" y="788669"/>
                </a:lnTo>
                <a:lnTo>
                  <a:pt x="903265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4" name="object 4"/>
          <p:cNvSpPr>
            <a:spLocks noChangeArrowheads="1"/>
          </p:cNvSpPr>
          <p:nvPr/>
        </p:nvSpPr>
        <p:spPr bwMode="auto">
          <a:xfrm>
            <a:off x="0" y="4999038"/>
            <a:ext cx="9144000" cy="1858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5125" name="object 5"/>
          <p:cNvSpPr>
            <a:spLocks noChangeArrowheads="1"/>
          </p:cNvSpPr>
          <p:nvPr/>
        </p:nvSpPr>
        <p:spPr bwMode="auto">
          <a:xfrm>
            <a:off x="0" y="4991100"/>
            <a:ext cx="9144000" cy="8032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4102" name="object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" y="523875"/>
            <a:ext cx="8023225" cy="3097213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975" y="3736975"/>
            <a:ext cx="8077200" cy="1195388"/>
          </a:xfrm>
          <a:prstGeom prst="rect">
            <a:avLst/>
          </a:prstGeom>
          <a:noFill/>
        </p:spPr>
      </p:pic>
      <p:pic>
        <p:nvPicPr>
          <p:cNvPr id="5128" name="Picture 8" descr="ФоминскоеСП-ПП-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561975"/>
            <a:ext cx="6508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2"/>
          <p:cNvSpPr>
            <a:spLocks/>
          </p:cNvSpPr>
          <p:nvPr/>
        </p:nvSpPr>
        <p:spPr bwMode="auto">
          <a:xfrm>
            <a:off x="1687513" y="4953000"/>
            <a:ext cx="7456487" cy="488950"/>
          </a:xfrm>
          <a:custGeom>
            <a:avLst/>
            <a:gdLst>
              <a:gd name="T0" fmla="*/ 7452926 w 7456805"/>
              <a:gd name="T1" fmla="*/ 0 h 488314"/>
              <a:gd name="T2" fmla="*/ 0 w 7456805"/>
              <a:gd name="T3" fmla="*/ 294124 h 488314"/>
              <a:gd name="T4" fmla="*/ 7452926 w 7456805"/>
              <a:gd name="T5" fmla="*/ 495227 h 488314"/>
              <a:gd name="T6" fmla="*/ 7452926 w 7456805"/>
              <a:gd name="T7" fmla="*/ 0 h 488314"/>
              <a:gd name="T8" fmla="*/ 0 60000 65536"/>
              <a:gd name="T9" fmla="*/ 0 60000 65536"/>
              <a:gd name="T10" fmla="*/ 0 60000 65536"/>
              <a:gd name="T11" fmla="*/ 0 60000 65536"/>
              <a:gd name="T12" fmla="*/ 0 w 7456805"/>
              <a:gd name="T13" fmla="*/ 0 h 488314"/>
              <a:gd name="T14" fmla="*/ 7456805 w 7456805"/>
              <a:gd name="T15" fmla="*/ 488314 h 4883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6805" h="488314">
                <a:moveTo>
                  <a:pt x="7456424" y="0"/>
                </a:moveTo>
                <a:lnTo>
                  <a:pt x="0" y="289941"/>
                </a:lnTo>
                <a:lnTo>
                  <a:pt x="7456424" y="488188"/>
                </a:lnTo>
                <a:lnTo>
                  <a:pt x="7456424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39" name="object 3"/>
          <p:cNvSpPr>
            <a:spLocks/>
          </p:cNvSpPr>
          <p:nvPr/>
        </p:nvSpPr>
        <p:spPr bwMode="auto">
          <a:xfrm>
            <a:off x="111125" y="5237163"/>
            <a:ext cx="9032875" cy="788987"/>
          </a:xfrm>
          <a:custGeom>
            <a:avLst/>
            <a:gdLst>
              <a:gd name="T0" fmla="*/ 9032652 w 9032875"/>
              <a:gd name="T1" fmla="*/ 0 h 788670"/>
              <a:gd name="T2" fmla="*/ 0 w 9032875"/>
              <a:gd name="T3" fmla="*/ 0 h 788670"/>
              <a:gd name="T4" fmla="*/ 9032652 w 9032875"/>
              <a:gd name="T5" fmla="*/ 792163 h 788670"/>
              <a:gd name="T6" fmla="*/ 9032652 w 9032875"/>
              <a:gd name="T7" fmla="*/ 0 h 788670"/>
              <a:gd name="T8" fmla="*/ 0 60000 65536"/>
              <a:gd name="T9" fmla="*/ 0 60000 65536"/>
              <a:gd name="T10" fmla="*/ 0 60000 65536"/>
              <a:gd name="T11" fmla="*/ 0 60000 65536"/>
              <a:gd name="T12" fmla="*/ 0 w 9032875"/>
              <a:gd name="T13" fmla="*/ 0 h 788670"/>
              <a:gd name="T14" fmla="*/ 9032875 w 9032875"/>
              <a:gd name="T15" fmla="*/ 788670 h 7886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32875" h="788670">
                <a:moveTo>
                  <a:pt x="9032652" y="0"/>
                </a:moveTo>
                <a:lnTo>
                  <a:pt x="0" y="0"/>
                </a:lnTo>
                <a:lnTo>
                  <a:pt x="9032652" y="788669"/>
                </a:lnTo>
                <a:lnTo>
                  <a:pt x="903265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40" name="object 4"/>
          <p:cNvSpPr>
            <a:spLocks noChangeArrowheads="1"/>
          </p:cNvSpPr>
          <p:nvPr/>
        </p:nvSpPr>
        <p:spPr bwMode="auto">
          <a:xfrm>
            <a:off x="0" y="4999038"/>
            <a:ext cx="9144000" cy="1858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41" name="object 5"/>
          <p:cNvSpPr>
            <a:spLocks noChangeArrowheads="1"/>
          </p:cNvSpPr>
          <p:nvPr/>
        </p:nvSpPr>
        <p:spPr bwMode="auto">
          <a:xfrm>
            <a:off x="0" y="4991100"/>
            <a:ext cx="9144000" cy="8032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42" name="object 6"/>
          <p:cNvSpPr>
            <a:spLocks noChangeArrowheads="1"/>
          </p:cNvSpPr>
          <p:nvPr/>
        </p:nvSpPr>
        <p:spPr bwMode="auto">
          <a:xfrm>
            <a:off x="2770188" y="5143500"/>
            <a:ext cx="2090737" cy="16033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271" name="object 7"/>
          <p:cNvSpPr>
            <a:spLocks noChangeArrowheads="1"/>
          </p:cNvSpPr>
          <p:nvPr/>
        </p:nvSpPr>
        <p:spPr bwMode="auto">
          <a:xfrm>
            <a:off x="304800" y="152400"/>
            <a:ext cx="8001000" cy="914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hangingPunct="1">
              <a:defRPr/>
            </a:pPr>
            <a:r>
              <a:rPr lang="ru-RU" sz="2000" dirty="0"/>
              <a:t>Основные параметры бюджета МО </a:t>
            </a:r>
            <a:r>
              <a:rPr lang="ru-RU" sz="2000" dirty="0" err="1"/>
              <a:t>Фоминское</a:t>
            </a:r>
            <a:r>
              <a:rPr lang="ru-RU" sz="2000" dirty="0"/>
              <a:t> на 202</a:t>
            </a:r>
            <a:r>
              <a:rPr lang="en-US" sz="2000" dirty="0"/>
              <a:t>1</a:t>
            </a:r>
            <a:r>
              <a:rPr lang="ru-RU" sz="2000" dirty="0"/>
              <a:t> и плановый период 202</a:t>
            </a:r>
            <a:r>
              <a:rPr lang="en-US" sz="2000" dirty="0"/>
              <a:t>2</a:t>
            </a:r>
            <a:r>
              <a:rPr lang="ru-RU" sz="2000" dirty="0"/>
              <a:t> и 202</a:t>
            </a:r>
            <a:r>
              <a:rPr lang="en-US" sz="2000" dirty="0"/>
              <a:t>3</a:t>
            </a:r>
            <a:r>
              <a:rPr lang="ru-RU" sz="2000" dirty="0"/>
              <a:t> годов</a:t>
            </a:r>
          </a:p>
          <a:p>
            <a:pPr algn="ctr" eaLnBrk="1" hangingPunct="1">
              <a:defRPr/>
            </a:pPr>
            <a:r>
              <a:rPr lang="ru-RU" sz="2000" dirty="0"/>
              <a:t>                                                                                                   (</a:t>
            </a:r>
            <a:r>
              <a:rPr lang="ru-RU" sz="2000" dirty="0" err="1"/>
              <a:t>тыс.руб</a:t>
            </a:r>
            <a:r>
              <a:rPr lang="ru-RU" sz="2000" dirty="0"/>
              <a:t>)</a:t>
            </a:r>
          </a:p>
        </p:txBody>
      </p:sp>
      <p:sp>
        <p:nvSpPr>
          <p:cNvPr id="14344" name="object 8"/>
          <p:cNvSpPr>
            <a:spLocks noChangeArrowheads="1"/>
          </p:cNvSpPr>
          <p:nvPr/>
        </p:nvSpPr>
        <p:spPr bwMode="auto">
          <a:xfrm>
            <a:off x="2133600" y="3581400"/>
            <a:ext cx="1582738" cy="229076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45" name="object 9"/>
          <p:cNvSpPr>
            <a:spLocks noChangeArrowheads="1"/>
          </p:cNvSpPr>
          <p:nvPr/>
        </p:nvSpPr>
        <p:spPr bwMode="auto">
          <a:xfrm>
            <a:off x="3810000" y="3733800"/>
            <a:ext cx="1376363" cy="22447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46" name="object 10"/>
          <p:cNvSpPr>
            <a:spLocks noChangeArrowheads="1"/>
          </p:cNvSpPr>
          <p:nvPr/>
        </p:nvSpPr>
        <p:spPr bwMode="auto">
          <a:xfrm>
            <a:off x="2525713" y="4098925"/>
            <a:ext cx="1039812" cy="1516063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47" name="object 11"/>
          <p:cNvSpPr>
            <a:spLocks noChangeArrowheads="1"/>
          </p:cNvSpPr>
          <p:nvPr/>
        </p:nvSpPr>
        <p:spPr bwMode="auto">
          <a:xfrm>
            <a:off x="3886200" y="3733800"/>
            <a:ext cx="960438" cy="164147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48" name="object 12"/>
          <p:cNvSpPr>
            <a:spLocks noChangeArrowheads="1"/>
          </p:cNvSpPr>
          <p:nvPr/>
        </p:nvSpPr>
        <p:spPr bwMode="auto">
          <a:xfrm>
            <a:off x="47625" y="1130300"/>
            <a:ext cx="976313" cy="668338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49" name="object 13"/>
          <p:cNvSpPr>
            <a:spLocks noChangeArrowheads="1"/>
          </p:cNvSpPr>
          <p:nvPr/>
        </p:nvSpPr>
        <p:spPr bwMode="auto">
          <a:xfrm>
            <a:off x="19050" y="1182688"/>
            <a:ext cx="879475" cy="487362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50" name="object 14"/>
          <p:cNvSpPr>
            <a:spLocks noChangeArrowheads="1"/>
          </p:cNvSpPr>
          <p:nvPr/>
        </p:nvSpPr>
        <p:spPr bwMode="auto">
          <a:xfrm>
            <a:off x="107950" y="1152525"/>
            <a:ext cx="857250" cy="547688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51" name="object 15"/>
          <p:cNvSpPr>
            <a:spLocks/>
          </p:cNvSpPr>
          <p:nvPr/>
        </p:nvSpPr>
        <p:spPr bwMode="auto">
          <a:xfrm>
            <a:off x="107950" y="1152525"/>
            <a:ext cx="857250" cy="547688"/>
          </a:xfrm>
          <a:custGeom>
            <a:avLst/>
            <a:gdLst>
              <a:gd name="T0" fmla="*/ 0 w 857885"/>
              <a:gd name="T1" fmla="*/ 90729 h 548005"/>
              <a:gd name="T2" fmla="*/ 7123 w 857885"/>
              <a:gd name="T3" fmla="*/ 55422 h 548005"/>
              <a:gd name="T4" fmla="*/ 26533 w 857885"/>
              <a:gd name="T5" fmla="*/ 26584 h 548005"/>
              <a:gd name="T6" fmla="*/ 55335 w 857885"/>
              <a:gd name="T7" fmla="*/ 7133 h 548005"/>
              <a:gd name="T8" fmla="*/ 90599 w 857885"/>
              <a:gd name="T9" fmla="*/ 0 h 548005"/>
              <a:gd name="T10" fmla="*/ 760115 w 857885"/>
              <a:gd name="T11" fmla="*/ 0 h 548005"/>
              <a:gd name="T12" fmla="*/ 795379 w 857885"/>
              <a:gd name="T13" fmla="*/ 7133 h 548005"/>
              <a:gd name="T14" fmla="*/ 824176 w 857885"/>
              <a:gd name="T15" fmla="*/ 26584 h 548005"/>
              <a:gd name="T16" fmla="*/ 843592 w 857885"/>
              <a:gd name="T17" fmla="*/ 55422 h 548005"/>
              <a:gd name="T18" fmla="*/ 850713 w 857885"/>
              <a:gd name="T19" fmla="*/ 90729 h 548005"/>
              <a:gd name="T20" fmla="*/ 850713 w 857885"/>
              <a:gd name="T21" fmla="*/ 453794 h 548005"/>
              <a:gd name="T22" fmla="*/ 843592 w 857885"/>
              <a:gd name="T23" fmla="*/ 489107 h 548005"/>
              <a:gd name="T24" fmla="*/ 824176 w 857885"/>
              <a:gd name="T25" fmla="*/ 517948 h 548005"/>
              <a:gd name="T26" fmla="*/ 795379 w 857885"/>
              <a:gd name="T27" fmla="*/ 537396 h 548005"/>
              <a:gd name="T28" fmla="*/ 760115 w 857885"/>
              <a:gd name="T29" fmla="*/ 544528 h 548005"/>
              <a:gd name="T30" fmla="*/ 90599 w 857885"/>
              <a:gd name="T31" fmla="*/ 544528 h 548005"/>
              <a:gd name="T32" fmla="*/ 55335 w 857885"/>
              <a:gd name="T33" fmla="*/ 537396 h 548005"/>
              <a:gd name="T34" fmla="*/ 26533 w 857885"/>
              <a:gd name="T35" fmla="*/ 517948 h 548005"/>
              <a:gd name="T36" fmla="*/ 7123 w 857885"/>
              <a:gd name="T37" fmla="*/ 489107 h 548005"/>
              <a:gd name="T38" fmla="*/ 0 w 857885"/>
              <a:gd name="T39" fmla="*/ 453794 h 548005"/>
              <a:gd name="T40" fmla="*/ 0 w 857885"/>
              <a:gd name="T41" fmla="*/ 90729 h 5480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57885"/>
              <a:gd name="T64" fmla="*/ 0 h 548005"/>
              <a:gd name="T65" fmla="*/ 857885 w 857885"/>
              <a:gd name="T66" fmla="*/ 548005 h 54800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57885" h="548005">
                <a:moveTo>
                  <a:pt x="0" y="91312"/>
                </a:moveTo>
                <a:lnTo>
                  <a:pt x="7178" y="55774"/>
                </a:lnTo>
                <a:lnTo>
                  <a:pt x="26753" y="26749"/>
                </a:lnTo>
                <a:lnTo>
                  <a:pt x="55786" y="7177"/>
                </a:lnTo>
                <a:lnTo>
                  <a:pt x="91339" y="0"/>
                </a:lnTo>
                <a:lnTo>
                  <a:pt x="766331" y="0"/>
                </a:lnTo>
                <a:lnTo>
                  <a:pt x="801884" y="7177"/>
                </a:lnTo>
                <a:lnTo>
                  <a:pt x="830917" y="26749"/>
                </a:lnTo>
                <a:lnTo>
                  <a:pt x="850492" y="55774"/>
                </a:lnTo>
                <a:lnTo>
                  <a:pt x="857670" y="91312"/>
                </a:lnTo>
                <a:lnTo>
                  <a:pt x="857670" y="456692"/>
                </a:lnTo>
                <a:lnTo>
                  <a:pt x="850492" y="492230"/>
                </a:lnTo>
                <a:lnTo>
                  <a:pt x="830917" y="521255"/>
                </a:lnTo>
                <a:lnTo>
                  <a:pt x="801884" y="540827"/>
                </a:lnTo>
                <a:lnTo>
                  <a:pt x="766331" y="548005"/>
                </a:lnTo>
                <a:lnTo>
                  <a:pt x="91339" y="548005"/>
                </a:lnTo>
                <a:lnTo>
                  <a:pt x="55786" y="540827"/>
                </a:lnTo>
                <a:lnTo>
                  <a:pt x="26753" y="521255"/>
                </a:lnTo>
                <a:lnTo>
                  <a:pt x="7178" y="492230"/>
                </a:lnTo>
                <a:lnTo>
                  <a:pt x="0" y="456692"/>
                </a:lnTo>
                <a:lnTo>
                  <a:pt x="0" y="91312"/>
                </a:lnTo>
                <a:close/>
              </a:path>
            </a:pathLst>
          </a:custGeom>
          <a:noFill/>
          <a:ln w="12700">
            <a:solidFill>
              <a:srgbClr val="CEC59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52" name="object 16"/>
          <p:cNvSpPr>
            <a:spLocks/>
          </p:cNvSpPr>
          <p:nvPr/>
        </p:nvSpPr>
        <p:spPr bwMode="auto">
          <a:xfrm>
            <a:off x="242888" y="1377950"/>
            <a:ext cx="477837" cy="171450"/>
          </a:xfrm>
          <a:custGeom>
            <a:avLst/>
            <a:gdLst>
              <a:gd name="T0" fmla="*/ 293801 w 478155"/>
              <a:gd name="T1" fmla="*/ 90406 h 172719"/>
              <a:gd name="T2" fmla="*/ 303561 w 478155"/>
              <a:gd name="T3" fmla="*/ 159145 h 172719"/>
              <a:gd name="T4" fmla="*/ 443805 w 478155"/>
              <a:gd name="T5" fmla="*/ 124482 h 172719"/>
              <a:gd name="T6" fmla="*/ 443805 w 478155"/>
              <a:gd name="T7" fmla="*/ 124482 h 172719"/>
              <a:gd name="T8" fmla="*/ 396326 w 478155"/>
              <a:gd name="T9" fmla="*/ 159145 h 172719"/>
              <a:gd name="T10" fmla="*/ 443805 w 478155"/>
              <a:gd name="T11" fmla="*/ 124482 h 172719"/>
              <a:gd name="T12" fmla="*/ 193749 w 478155"/>
              <a:gd name="T13" fmla="*/ 10126 h 172719"/>
              <a:gd name="T14" fmla="*/ 139157 w 478155"/>
              <a:gd name="T15" fmla="*/ 78020 h 172719"/>
              <a:gd name="T16" fmla="*/ 142245 w 478155"/>
              <a:gd name="T17" fmla="*/ 102356 h 172719"/>
              <a:gd name="T18" fmla="*/ 194696 w 478155"/>
              <a:gd name="T19" fmla="*/ 127177 h 172719"/>
              <a:gd name="T20" fmla="*/ 256711 w 478155"/>
              <a:gd name="T21" fmla="*/ 109256 h 172719"/>
              <a:gd name="T22" fmla="*/ 199322 w 478155"/>
              <a:gd name="T23" fmla="*/ 95675 h 172719"/>
              <a:gd name="T24" fmla="*/ 191493 w 478155"/>
              <a:gd name="T25" fmla="*/ 87945 h 172719"/>
              <a:gd name="T26" fmla="*/ 189802 w 478155"/>
              <a:gd name="T27" fmla="*/ 77991 h 172719"/>
              <a:gd name="T28" fmla="*/ 209106 w 478155"/>
              <a:gd name="T29" fmla="*/ 39932 h 172719"/>
              <a:gd name="T30" fmla="*/ 296842 w 478155"/>
              <a:gd name="T31" fmla="*/ 32087 h 172719"/>
              <a:gd name="T32" fmla="*/ 292819 w 478155"/>
              <a:gd name="T33" fmla="*/ 21196 h 172719"/>
              <a:gd name="T34" fmla="*/ 273719 w 478155"/>
              <a:gd name="T35" fmla="*/ 5284 h 172719"/>
              <a:gd name="T36" fmla="*/ 241116 w 478155"/>
              <a:gd name="T37" fmla="*/ 0 h 172719"/>
              <a:gd name="T38" fmla="*/ 44526 w 478155"/>
              <a:gd name="T39" fmla="*/ 2694 h 172719"/>
              <a:gd name="T40" fmla="*/ 50325 w 478155"/>
              <a:gd name="T41" fmla="*/ 124482 h 172719"/>
              <a:gd name="T42" fmla="*/ 138165 w 478155"/>
              <a:gd name="T43" fmla="*/ 36771 h 172719"/>
              <a:gd name="T44" fmla="*/ 296842 w 478155"/>
              <a:gd name="T45" fmla="*/ 32087 h 172719"/>
              <a:gd name="T46" fmla="*/ 241872 w 478155"/>
              <a:gd name="T47" fmla="*/ 34664 h 172719"/>
              <a:gd name="T48" fmla="*/ 246159 w 478155"/>
              <a:gd name="T49" fmla="*/ 44186 h 172719"/>
              <a:gd name="T50" fmla="*/ 246339 w 478155"/>
              <a:gd name="T51" fmla="*/ 49857 h 172719"/>
              <a:gd name="T52" fmla="*/ 227109 w 478155"/>
              <a:gd name="T53" fmla="*/ 87945 h 172719"/>
              <a:gd name="T54" fmla="*/ 272752 w 478155"/>
              <a:gd name="T55" fmla="*/ 95675 h 172719"/>
              <a:gd name="T56" fmla="*/ 297970 w 478155"/>
              <a:gd name="T57" fmla="*/ 40240 h 172719"/>
              <a:gd name="T58" fmla="*/ 474530 w 478155"/>
              <a:gd name="T59" fmla="*/ 2694 h 172719"/>
              <a:gd name="T60" fmla="*/ 342329 w 478155"/>
              <a:gd name="T61" fmla="*/ 30329 h 172719"/>
              <a:gd name="T62" fmla="*/ 326532 w 478155"/>
              <a:gd name="T63" fmla="*/ 63939 h 172719"/>
              <a:gd name="T64" fmla="*/ 306511 w 478155"/>
              <a:gd name="T65" fmla="*/ 90406 h 172719"/>
              <a:gd name="T66" fmla="*/ 381768 w 478155"/>
              <a:gd name="T67" fmla="*/ 50931 h 172719"/>
              <a:gd name="T68" fmla="*/ 462067 w 478155"/>
              <a:gd name="T69" fmla="*/ 36771 h 172719"/>
              <a:gd name="T70" fmla="*/ 462067 w 478155"/>
              <a:gd name="T71" fmla="*/ 36771 h 172719"/>
              <a:gd name="T72" fmla="*/ 392128 w 478155"/>
              <a:gd name="T73" fmla="*/ 90406 h 172719"/>
              <a:gd name="T74" fmla="*/ 462067 w 478155"/>
              <a:gd name="T75" fmla="*/ 36771 h 17271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78155"/>
              <a:gd name="T115" fmla="*/ 0 h 172719"/>
              <a:gd name="T116" fmla="*/ 478155 w 478155"/>
              <a:gd name="T117" fmla="*/ 172719 h 17271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78155" h="172719">
                <a:moveTo>
                  <a:pt x="459625" y="98044"/>
                </a:moveTo>
                <a:lnTo>
                  <a:pt x="295960" y="98044"/>
                </a:lnTo>
                <a:lnTo>
                  <a:pt x="270624" y="172592"/>
                </a:lnTo>
                <a:lnTo>
                  <a:pt x="305790" y="172592"/>
                </a:lnTo>
                <a:lnTo>
                  <a:pt x="318592" y="135000"/>
                </a:lnTo>
                <a:lnTo>
                  <a:pt x="447065" y="135000"/>
                </a:lnTo>
                <a:lnTo>
                  <a:pt x="459625" y="98044"/>
                </a:lnTo>
                <a:close/>
              </a:path>
              <a:path w="478155" h="172719">
                <a:moveTo>
                  <a:pt x="447065" y="135000"/>
                </a:moveTo>
                <a:lnTo>
                  <a:pt x="412038" y="135000"/>
                </a:lnTo>
                <a:lnTo>
                  <a:pt x="399237" y="172592"/>
                </a:lnTo>
                <a:lnTo>
                  <a:pt x="434289" y="172592"/>
                </a:lnTo>
                <a:lnTo>
                  <a:pt x="447065" y="135000"/>
                </a:lnTo>
                <a:close/>
              </a:path>
              <a:path w="478155" h="172719">
                <a:moveTo>
                  <a:pt x="242887" y="0"/>
                </a:moveTo>
                <a:lnTo>
                  <a:pt x="195172" y="10983"/>
                </a:lnTo>
                <a:lnTo>
                  <a:pt x="158337" y="41782"/>
                </a:lnTo>
                <a:lnTo>
                  <a:pt x="140180" y="84613"/>
                </a:lnTo>
                <a:lnTo>
                  <a:pt x="139946" y="98663"/>
                </a:lnTo>
                <a:lnTo>
                  <a:pt x="143290" y="111007"/>
                </a:lnTo>
                <a:lnTo>
                  <a:pt x="181324" y="136919"/>
                </a:lnTo>
                <a:lnTo>
                  <a:pt x="196126" y="137922"/>
                </a:lnTo>
                <a:lnTo>
                  <a:pt x="213404" y="136707"/>
                </a:lnTo>
                <a:lnTo>
                  <a:pt x="258597" y="118490"/>
                </a:lnTo>
                <a:lnTo>
                  <a:pt x="274756" y="103759"/>
                </a:lnTo>
                <a:lnTo>
                  <a:pt x="200786" y="103759"/>
                </a:lnTo>
                <a:lnTo>
                  <a:pt x="195757" y="100964"/>
                </a:lnTo>
                <a:lnTo>
                  <a:pt x="192900" y="95376"/>
                </a:lnTo>
                <a:lnTo>
                  <a:pt x="191407" y="90539"/>
                </a:lnTo>
                <a:lnTo>
                  <a:pt x="191196" y="84581"/>
                </a:lnTo>
                <a:lnTo>
                  <a:pt x="192269" y="77481"/>
                </a:lnTo>
                <a:lnTo>
                  <a:pt x="210642" y="43307"/>
                </a:lnTo>
                <a:lnTo>
                  <a:pt x="224434" y="34798"/>
                </a:lnTo>
                <a:lnTo>
                  <a:pt x="299023" y="34798"/>
                </a:lnTo>
                <a:lnTo>
                  <a:pt x="298763" y="32771"/>
                </a:lnTo>
                <a:lnTo>
                  <a:pt x="294970" y="22987"/>
                </a:lnTo>
                <a:lnTo>
                  <a:pt x="287050" y="12912"/>
                </a:lnTo>
                <a:lnTo>
                  <a:pt x="275729" y="5730"/>
                </a:lnTo>
                <a:lnTo>
                  <a:pt x="261008" y="1430"/>
                </a:lnTo>
                <a:lnTo>
                  <a:pt x="242887" y="0"/>
                </a:lnTo>
                <a:close/>
              </a:path>
              <a:path w="478155" h="172719">
                <a:moveTo>
                  <a:pt x="151726" y="2921"/>
                </a:moveTo>
                <a:lnTo>
                  <a:pt x="44856" y="2921"/>
                </a:lnTo>
                <a:lnTo>
                  <a:pt x="0" y="135000"/>
                </a:lnTo>
                <a:lnTo>
                  <a:pt x="50698" y="135000"/>
                </a:lnTo>
                <a:lnTo>
                  <a:pt x="83007" y="39877"/>
                </a:lnTo>
                <a:lnTo>
                  <a:pt x="139179" y="39877"/>
                </a:lnTo>
                <a:lnTo>
                  <a:pt x="151726" y="2921"/>
                </a:lnTo>
                <a:close/>
              </a:path>
              <a:path w="478155" h="172719">
                <a:moveTo>
                  <a:pt x="299023" y="34798"/>
                </a:moveTo>
                <a:lnTo>
                  <a:pt x="238760" y="34798"/>
                </a:lnTo>
                <a:lnTo>
                  <a:pt x="243649" y="37591"/>
                </a:lnTo>
                <a:lnTo>
                  <a:pt x="246481" y="43179"/>
                </a:lnTo>
                <a:lnTo>
                  <a:pt x="247967" y="47918"/>
                </a:lnTo>
                <a:lnTo>
                  <a:pt x="248128" y="52038"/>
                </a:lnTo>
                <a:lnTo>
                  <a:pt x="248148" y="54070"/>
                </a:lnTo>
                <a:lnTo>
                  <a:pt x="247167" y="60682"/>
                </a:lnTo>
                <a:lnTo>
                  <a:pt x="228777" y="95376"/>
                </a:lnTo>
                <a:lnTo>
                  <a:pt x="215277" y="103759"/>
                </a:lnTo>
                <a:lnTo>
                  <a:pt x="274756" y="103759"/>
                </a:lnTo>
                <a:lnTo>
                  <a:pt x="295744" y="68579"/>
                </a:lnTo>
                <a:lnTo>
                  <a:pt x="300158" y="43640"/>
                </a:lnTo>
                <a:lnTo>
                  <a:pt x="299023" y="34798"/>
                </a:lnTo>
                <a:close/>
              </a:path>
              <a:path w="478155" h="172719">
                <a:moveTo>
                  <a:pt x="478015" y="2921"/>
                </a:moveTo>
                <a:lnTo>
                  <a:pt x="354990" y="2921"/>
                </a:lnTo>
                <a:lnTo>
                  <a:pt x="344843" y="32892"/>
                </a:lnTo>
                <a:lnTo>
                  <a:pt x="337446" y="52038"/>
                </a:lnTo>
                <a:lnTo>
                  <a:pt x="328930" y="69341"/>
                </a:lnTo>
                <a:lnTo>
                  <a:pt x="319409" y="84613"/>
                </a:lnTo>
                <a:lnTo>
                  <a:pt x="308762" y="98044"/>
                </a:lnTo>
                <a:lnTo>
                  <a:pt x="358838" y="98044"/>
                </a:lnTo>
                <a:lnTo>
                  <a:pt x="384572" y="55235"/>
                </a:lnTo>
                <a:lnTo>
                  <a:pt x="390537" y="39877"/>
                </a:lnTo>
                <a:lnTo>
                  <a:pt x="465462" y="39877"/>
                </a:lnTo>
                <a:lnTo>
                  <a:pt x="478015" y="2921"/>
                </a:lnTo>
                <a:close/>
              </a:path>
              <a:path w="478155" h="172719">
                <a:moveTo>
                  <a:pt x="465462" y="39877"/>
                </a:moveTo>
                <a:lnTo>
                  <a:pt x="414769" y="39877"/>
                </a:lnTo>
                <a:lnTo>
                  <a:pt x="395008" y="98044"/>
                </a:lnTo>
                <a:lnTo>
                  <a:pt x="445706" y="98044"/>
                </a:lnTo>
                <a:lnTo>
                  <a:pt x="465462" y="3987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53" name="object 17"/>
          <p:cNvSpPr>
            <a:spLocks noChangeArrowheads="1"/>
          </p:cNvSpPr>
          <p:nvPr/>
        </p:nvSpPr>
        <p:spPr bwMode="auto">
          <a:xfrm>
            <a:off x="238125" y="1371600"/>
            <a:ext cx="487363" cy="18415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54" name="object 18"/>
          <p:cNvSpPr>
            <a:spLocks noChangeArrowheads="1"/>
          </p:cNvSpPr>
          <p:nvPr/>
        </p:nvSpPr>
        <p:spPr bwMode="auto">
          <a:xfrm>
            <a:off x="17463" y="1754188"/>
            <a:ext cx="1028700" cy="717550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55" name="object 19"/>
          <p:cNvSpPr>
            <a:spLocks noChangeArrowheads="1"/>
          </p:cNvSpPr>
          <p:nvPr/>
        </p:nvSpPr>
        <p:spPr bwMode="auto">
          <a:xfrm>
            <a:off x="30163" y="1852613"/>
            <a:ext cx="990600" cy="450850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  <a:p>
            <a:pPr eaLnBrk="1" hangingPunct="1"/>
            <a:r>
              <a:rPr lang="ru-RU" altLang="ru-RU">
                <a:latin typeface="Calibri" pitchFamily="34" charset="0"/>
              </a:rPr>
              <a:t>  202</a:t>
            </a:r>
            <a:r>
              <a:rPr lang="en-US" altLang="ru-RU">
                <a:latin typeface="Calibri" pitchFamily="34" charset="0"/>
              </a:rPr>
              <a:t>1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14356" name="object 21"/>
          <p:cNvSpPr>
            <a:spLocks noChangeArrowheads="1"/>
          </p:cNvSpPr>
          <p:nvPr/>
        </p:nvSpPr>
        <p:spPr bwMode="auto">
          <a:xfrm>
            <a:off x="4763" y="2451100"/>
            <a:ext cx="1033462" cy="657225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  <a:p>
            <a:pPr eaLnBrk="1" hangingPunct="1"/>
            <a:r>
              <a:rPr lang="ru-RU" altLang="ru-RU">
                <a:latin typeface="Calibri" pitchFamily="34" charset="0"/>
              </a:rPr>
              <a:t>    202</a:t>
            </a:r>
            <a:r>
              <a:rPr lang="en-US" altLang="ru-RU">
                <a:latin typeface="Calibri" pitchFamily="34" charset="0"/>
              </a:rPr>
              <a:t>2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14357" name="object 23"/>
          <p:cNvSpPr>
            <a:spLocks noChangeArrowheads="1"/>
          </p:cNvSpPr>
          <p:nvPr/>
        </p:nvSpPr>
        <p:spPr bwMode="auto">
          <a:xfrm>
            <a:off x="14288" y="3132138"/>
            <a:ext cx="1033462" cy="768350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  <a:p>
            <a:pPr eaLnBrk="1" hangingPunct="1"/>
            <a:r>
              <a:rPr lang="ru-RU" altLang="ru-RU">
                <a:latin typeface="Calibri" pitchFamily="34" charset="0"/>
              </a:rPr>
              <a:t>    202</a:t>
            </a:r>
            <a:r>
              <a:rPr lang="en-US" altLang="ru-RU">
                <a:latin typeface="Calibri" pitchFamily="34" charset="0"/>
              </a:rPr>
              <a:t>3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14358" name="object 25"/>
          <p:cNvSpPr>
            <a:spLocks noChangeArrowheads="1"/>
          </p:cNvSpPr>
          <p:nvPr/>
        </p:nvSpPr>
        <p:spPr bwMode="auto">
          <a:xfrm>
            <a:off x="1019175" y="1084263"/>
            <a:ext cx="2382838" cy="725487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59" name="object 26"/>
          <p:cNvSpPr>
            <a:spLocks/>
          </p:cNvSpPr>
          <p:nvPr/>
        </p:nvSpPr>
        <p:spPr bwMode="auto">
          <a:xfrm>
            <a:off x="1646238" y="1323975"/>
            <a:ext cx="1239837" cy="203200"/>
          </a:xfrm>
          <a:custGeom>
            <a:avLst/>
            <a:gdLst>
              <a:gd name="T0" fmla="*/ 40749 w 1239520"/>
              <a:gd name="T1" fmla="*/ 209131 h 202565"/>
              <a:gd name="T2" fmla="*/ 198463 w 1239520"/>
              <a:gd name="T3" fmla="*/ 172197 h 202565"/>
              <a:gd name="T4" fmla="*/ 198463 w 1239520"/>
              <a:gd name="T5" fmla="*/ 172197 h 202565"/>
              <a:gd name="T6" fmla="*/ 794204 w 1239520"/>
              <a:gd name="T7" fmla="*/ 209131 h 202565"/>
              <a:gd name="T8" fmla="*/ 951907 w 1239520"/>
              <a:gd name="T9" fmla="*/ 172197 h 202565"/>
              <a:gd name="T10" fmla="*/ 951907 w 1239520"/>
              <a:gd name="T11" fmla="*/ 172197 h 202565"/>
              <a:gd name="T12" fmla="*/ 240320 w 1239520"/>
              <a:gd name="T13" fmla="*/ 87676 h 202565"/>
              <a:gd name="T14" fmla="*/ 298269 w 1239520"/>
              <a:gd name="T15" fmla="*/ 175088 h 202565"/>
              <a:gd name="T16" fmla="*/ 298905 w 1239520"/>
              <a:gd name="T17" fmla="*/ 135918 h 202565"/>
              <a:gd name="T18" fmla="*/ 286109 w 1239520"/>
              <a:gd name="T19" fmla="*/ 114853 h 202565"/>
              <a:gd name="T20" fmla="*/ 340808 w 1239520"/>
              <a:gd name="T21" fmla="*/ 39565 h 202565"/>
              <a:gd name="T22" fmla="*/ 400596 w 1239520"/>
              <a:gd name="T23" fmla="*/ 12699 h 202565"/>
              <a:gd name="T24" fmla="*/ 723775 w 1239520"/>
              <a:gd name="T25" fmla="*/ 0 h 202565"/>
              <a:gd name="T26" fmla="*/ 603721 w 1239520"/>
              <a:gd name="T27" fmla="*/ 126604 h 202565"/>
              <a:gd name="T28" fmla="*/ 681441 w 1239520"/>
              <a:gd name="T29" fmla="*/ 174426 h 202565"/>
              <a:gd name="T30" fmla="*/ 661623 w 1239520"/>
              <a:gd name="T31" fmla="*/ 132238 h 202565"/>
              <a:gd name="T32" fmla="*/ 655909 w 1239520"/>
              <a:gd name="T33" fmla="*/ 109626 h 202565"/>
              <a:gd name="T34" fmla="*/ 785637 w 1239520"/>
              <a:gd name="T35" fmla="*/ 39565 h 202565"/>
              <a:gd name="T36" fmla="*/ 758193 w 1239520"/>
              <a:gd name="T37" fmla="*/ 5634 h 202565"/>
              <a:gd name="T38" fmla="*/ 454412 w 1239520"/>
              <a:gd name="T39" fmla="*/ 2893 h 202565"/>
              <a:gd name="T40" fmla="*/ 500517 w 1239520"/>
              <a:gd name="T41" fmla="*/ 117778 h 202565"/>
              <a:gd name="T42" fmla="*/ 522164 w 1239520"/>
              <a:gd name="T43" fmla="*/ 54946 h 202565"/>
              <a:gd name="T44" fmla="*/ 515035 w 1239520"/>
              <a:gd name="T45" fmla="*/ 172197 h 202565"/>
              <a:gd name="T46" fmla="*/ 1028287 w 1239520"/>
              <a:gd name="T47" fmla="*/ 2893 h 202565"/>
              <a:gd name="T48" fmla="*/ 1111069 w 1239520"/>
              <a:gd name="T49" fmla="*/ 159842 h 202565"/>
              <a:gd name="T50" fmla="*/ 1142989 w 1239520"/>
              <a:gd name="T51" fmla="*/ 102398 h 202565"/>
              <a:gd name="T52" fmla="*/ 1057451 w 1239520"/>
              <a:gd name="T53" fmla="*/ 68090 h 202565"/>
              <a:gd name="T54" fmla="*/ 1135903 w 1239520"/>
              <a:gd name="T55" fmla="*/ 172197 h 202565"/>
              <a:gd name="T56" fmla="*/ 351509 w 1239520"/>
              <a:gd name="T57" fmla="*/ 39565 h 202565"/>
              <a:gd name="T58" fmla="*/ 364814 w 1239520"/>
              <a:gd name="T59" fmla="*/ 64887 h 202565"/>
              <a:gd name="T60" fmla="*/ 384268 w 1239520"/>
              <a:gd name="T61" fmla="*/ 135918 h 202565"/>
              <a:gd name="T62" fmla="*/ 785637 w 1239520"/>
              <a:gd name="T63" fmla="*/ 39565 h 202565"/>
              <a:gd name="T64" fmla="*/ 734333 w 1239520"/>
              <a:gd name="T65" fmla="*/ 56939 h 202565"/>
              <a:gd name="T66" fmla="*/ 679326 w 1239520"/>
              <a:gd name="T67" fmla="*/ 135918 h 202565"/>
              <a:gd name="T68" fmla="*/ 785637 w 1239520"/>
              <a:gd name="T69" fmla="*/ 39565 h 202565"/>
              <a:gd name="T70" fmla="*/ 1088717 w 1239520"/>
              <a:gd name="T71" fmla="*/ 106324 h 202565"/>
              <a:gd name="T72" fmla="*/ 1080424 w 1239520"/>
              <a:gd name="T73" fmla="*/ 131349 h 202565"/>
              <a:gd name="T74" fmla="*/ 1134763 w 1239520"/>
              <a:gd name="T75" fmla="*/ 134997 h 202565"/>
              <a:gd name="T76" fmla="*/ 236498 w 1239520"/>
              <a:gd name="T77" fmla="*/ 2893 h 202565"/>
              <a:gd name="T78" fmla="*/ 66909 w 1239520"/>
              <a:gd name="T79" fmla="*/ 89500 h 202565"/>
              <a:gd name="T80" fmla="*/ 114979 w 1239520"/>
              <a:gd name="T81" fmla="*/ 85572 h 202565"/>
              <a:gd name="T82" fmla="*/ 236498 w 1239520"/>
              <a:gd name="T83" fmla="*/ 2893 h 202565"/>
              <a:gd name="T84" fmla="*/ 193578 w 1239520"/>
              <a:gd name="T85" fmla="*/ 133157 h 202565"/>
              <a:gd name="T86" fmla="*/ 839923 w 1239520"/>
              <a:gd name="T87" fmla="*/ 40618 h 202565"/>
              <a:gd name="T88" fmla="*/ 795347 w 1239520"/>
              <a:gd name="T89" fmla="*/ 133157 h 202565"/>
              <a:gd name="T90" fmla="*/ 884881 w 1239520"/>
              <a:gd name="T91" fmla="*/ 44429 h 202565"/>
              <a:gd name="T92" fmla="*/ 925635 w 1239520"/>
              <a:gd name="T93" fmla="*/ 44429 h 202565"/>
              <a:gd name="T94" fmla="*/ 622906 w 1239520"/>
              <a:gd name="T95" fmla="*/ 2893 h 202565"/>
              <a:gd name="T96" fmla="*/ 622906 w 1239520"/>
              <a:gd name="T97" fmla="*/ 2893 h 20256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39520"/>
              <a:gd name="T148" fmla="*/ 0 h 202565"/>
              <a:gd name="T149" fmla="*/ 1239520 w 1239520"/>
              <a:gd name="T150" fmla="*/ 202565 h 20256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39520" h="202565">
                <a:moveTo>
                  <a:pt x="210693" y="128650"/>
                </a:moveTo>
                <a:lnTo>
                  <a:pt x="24892" y="128650"/>
                </a:lnTo>
                <a:lnTo>
                  <a:pt x="0" y="202057"/>
                </a:lnTo>
                <a:lnTo>
                  <a:pt x="40639" y="202057"/>
                </a:lnTo>
                <a:lnTo>
                  <a:pt x="52705" y="166370"/>
                </a:lnTo>
                <a:lnTo>
                  <a:pt x="197902" y="166370"/>
                </a:lnTo>
                <a:lnTo>
                  <a:pt x="210693" y="128650"/>
                </a:lnTo>
                <a:close/>
              </a:path>
              <a:path w="1239520" h="202565">
                <a:moveTo>
                  <a:pt x="197902" y="166370"/>
                </a:moveTo>
                <a:lnTo>
                  <a:pt x="157099" y="166370"/>
                </a:lnTo>
                <a:lnTo>
                  <a:pt x="145033" y="202057"/>
                </a:lnTo>
                <a:lnTo>
                  <a:pt x="185800" y="202057"/>
                </a:lnTo>
                <a:lnTo>
                  <a:pt x="197902" y="166370"/>
                </a:lnTo>
                <a:close/>
              </a:path>
              <a:path w="1239520" h="202565">
                <a:moveTo>
                  <a:pt x="962025" y="128650"/>
                </a:moveTo>
                <a:lnTo>
                  <a:pt x="776224" y="128650"/>
                </a:lnTo>
                <a:lnTo>
                  <a:pt x="751332" y="202057"/>
                </a:lnTo>
                <a:lnTo>
                  <a:pt x="791971" y="202057"/>
                </a:lnTo>
                <a:lnTo>
                  <a:pt x="804037" y="166370"/>
                </a:lnTo>
                <a:lnTo>
                  <a:pt x="949234" y="166370"/>
                </a:lnTo>
                <a:lnTo>
                  <a:pt x="962025" y="128650"/>
                </a:lnTo>
                <a:close/>
              </a:path>
              <a:path w="1239520" h="202565">
                <a:moveTo>
                  <a:pt x="949234" y="166370"/>
                </a:moveTo>
                <a:lnTo>
                  <a:pt x="908431" y="166370"/>
                </a:lnTo>
                <a:lnTo>
                  <a:pt x="896365" y="202057"/>
                </a:lnTo>
                <a:lnTo>
                  <a:pt x="937132" y="202057"/>
                </a:lnTo>
                <a:lnTo>
                  <a:pt x="949234" y="166370"/>
                </a:lnTo>
                <a:close/>
              </a:path>
              <a:path w="1239520" h="202565">
                <a:moveTo>
                  <a:pt x="352932" y="0"/>
                </a:moveTo>
                <a:lnTo>
                  <a:pt x="298783" y="12537"/>
                </a:lnTo>
                <a:lnTo>
                  <a:pt x="257381" y="49101"/>
                </a:lnTo>
                <a:lnTo>
                  <a:pt x="239649" y="84709"/>
                </a:lnTo>
                <a:lnTo>
                  <a:pt x="233219" y="122320"/>
                </a:lnTo>
                <a:lnTo>
                  <a:pt x="234695" y="132461"/>
                </a:lnTo>
                <a:lnTo>
                  <a:pt x="262965" y="164234"/>
                </a:lnTo>
                <a:lnTo>
                  <a:pt x="297433" y="169163"/>
                </a:lnTo>
                <a:lnTo>
                  <a:pt x="310719" y="168523"/>
                </a:lnTo>
                <a:lnTo>
                  <a:pt x="356937" y="153360"/>
                </a:lnTo>
                <a:lnTo>
                  <a:pt x="383190" y="131318"/>
                </a:lnTo>
                <a:lnTo>
                  <a:pt x="298069" y="131318"/>
                </a:lnTo>
                <a:lnTo>
                  <a:pt x="290956" y="127762"/>
                </a:lnTo>
                <a:lnTo>
                  <a:pt x="287274" y="120523"/>
                </a:lnTo>
                <a:lnTo>
                  <a:pt x="285421" y="114395"/>
                </a:lnTo>
                <a:lnTo>
                  <a:pt x="285306" y="110966"/>
                </a:lnTo>
                <a:lnTo>
                  <a:pt x="285259" y="105917"/>
                </a:lnTo>
                <a:lnTo>
                  <a:pt x="286809" y="96466"/>
                </a:lnTo>
                <a:lnTo>
                  <a:pt x="305339" y="55334"/>
                </a:lnTo>
                <a:lnTo>
                  <a:pt x="339851" y="38226"/>
                </a:lnTo>
                <a:lnTo>
                  <a:pt x="414621" y="38226"/>
                </a:lnTo>
                <a:lnTo>
                  <a:pt x="414006" y="33966"/>
                </a:lnTo>
                <a:lnTo>
                  <a:pt x="408431" y="21844"/>
                </a:lnTo>
                <a:lnTo>
                  <a:pt x="399474" y="12269"/>
                </a:lnTo>
                <a:lnTo>
                  <a:pt x="387254" y="5445"/>
                </a:lnTo>
                <a:lnTo>
                  <a:pt x="371748" y="1359"/>
                </a:lnTo>
                <a:lnTo>
                  <a:pt x="352932" y="0"/>
                </a:lnTo>
                <a:close/>
              </a:path>
              <a:path w="1239520" h="202565">
                <a:moveTo>
                  <a:pt x="721740" y="0"/>
                </a:moveTo>
                <a:lnTo>
                  <a:pt x="667591" y="12537"/>
                </a:lnTo>
                <a:lnTo>
                  <a:pt x="626189" y="49101"/>
                </a:lnTo>
                <a:lnTo>
                  <a:pt x="608457" y="84709"/>
                </a:lnTo>
                <a:lnTo>
                  <a:pt x="602027" y="122320"/>
                </a:lnTo>
                <a:lnTo>
                  <a:pt x="603504" y="132461"/>
                </a:lnTo>
                <a:lnTo>
                  <a:pt x="631773" y="164234"/>
                </a:lnTo>
                <a:lnTo>
                  <a:pt x="666242" y="169163"/>
                </a:lnTo>
                <a:lnTo>
                  <a:pt x="679527" y="168523"/>
                </a:lnTo>
                <a:lnTo>
                  <a:pt x="725745" y="153360"/>
                </a:lnTo>
                <a:lnTo>
                  <a:pt x="751998" y="131318"/>
                </a:lnTo>
                <a:lnTo>
                  <a:pt x="666876" y="131318"/>
                </a:lnTo>
                <a:lnTo>
                  <a:pt x="659764" y="127762"/>
                </a:lnTo>
                <a:lnTo>
                  <a:pt x="656082" y="120523"/>
                </a:lnTo>
                <a:lnTo>
                  <a:pt x="654229" y="114395"/>
                </a:lnTo>
                <a:lnTo>
                  <a:pt x="654114" y="110966"/>
                </a:lnTo>
                <a:lnTo>
                  <a:pt x="654067" y="105917"/>
                </a:lnTo>
                <a:lnTo>
                  <a:pt x="655617" y="96466"/>
                </a:lnTo>
                <a:lnTo>
                  <a:pt x="674147" y="55334"/>
                </a:lnTo>
                <a:lnTo>
                  <a:pt x="708659" y="38226"/>
                </a:lnTo>
                <a:lnTo>
                  <a:pt x="783429" y="38226"/>
                </a:lnTo>
                <a:lnTo>
                  <a:pt x="782814" y="33966"/>
                </a:lnTo>
                <a:lnTo>
                  <a:pt x="777239" y="21844"/>
                </a:lnTo>
                <a:lnTo>
                  <a:pt x="768282" y="12269"/>
                </a:lnTo>
                <a:lnTo>
                  <a:pt x="756062" y="5445"/>
                </a:lnTo>
                <a:lnTo>
                  <a:pt x="740556" y="1359"/>
                </a:lnTo>
                <a:lnTo>
                  <a:pt x="721740" y="0"/>
                </a:lnTo>
                <a:close/>
              </a:path>
              <a:path w="1239520" h="202565">
                <a:moveTo>
                  <a:pt x="508888" y="2794"/>
                </a:moveTo>
                <a:lnTo>
                  <a:pt x="453136" y="2794"/>
                </a:lnTo>
                <a:lnTo>
                  <a:pt x="477900" y="81152"/>
                </a:lnTo>
                <a:lnTo>
                  <a:pt x="392430" y="166370"/>
                </a:lnTo>
                <a:lnTo>
                  <a:pt x="448944" y="166370"/>
                </a:lnTo>
                <a:lnTo>
                  <a:pt x="499109" y="113792"/>
                </a:lnTo>
                <a:lnTo>
                  <a:pt x="553490" y="113792"/>
                </a:lnTo>
                <a:lnTo>
                  <a:pt x="543306" y="82042"/>
                </a:lnTo>
                <a:lnTo>
                  <a:pt x="571751" y="53086"/>
                </a:lnTo>
                <a:lnTo>
                  <a:pt x="520700" y="53086"/>
                </a:lnTo>
                <a:lnTo>
                  <a:pt x="508888" y="2794"/>
                </a:lnTo>
                <a:close/>
              </a:path>
              <a:path w="1239520" h="202565">
                <a:moveTo>
                  <a:pt x="553490" y="113792"/>
                </a:moveTo>
                <a:lnTo>
                  <a:pt x="499109" y="113792"/>
                </a:lnTo>
                <a:lnTo>
                  <a:pt x="513588" y="166370"/>
                </a:lnTo>
                <a:lnTo>
                  <a:pt x="570357" y="166370"/>
                </a:lnTo>
                <a:lnTo>
                  <a:pt x="553490" y="113792"/>
                </a:lnTo>
                <a:close/>
              </a:path>
              <a:path w="1239520" h="202565">
                <a:moveTo>
                  <a:pt x="1075817" y="2794"/>
                </a:moveTo>
                <a:lnTo>
                  <a:pt x="1025398" y="2794"/>
                </a:lnTo>
                <a:lnTo>
                  <a:pt x="969771" y="166370"/>
                </a:lnTo>
                <a:lnTo>
                  <a:pt x="1056639" y="166370"/>
                </a:lnTo>
                <a:lnTo>
                  <a:pt x="1071425" y="165629"/>
                </a:lnTo>
                <a:lnTo>
                  <a:pt x="1107948" y="154432"/>
                </a:lnTo>
                <a:lnTo>
                  <a:pt x="1131063" y="131190"/>
                </a:lnTo>
                <a:lnTo>
                  <a:pt x="1032256" y="131190"/>
                </a:lnTo>
                <a:lnTo>
                  <a:pt x="1043177" y="98933"/>
                </a:lnTo>
                <a:lnTo>
                  <a:pt x="1139778" y="98933"/>
                </a:lnTo>
                <a:lnTo>
                  <a:pt x="1139791" y="95345"/>
                </a:lnTo>
                <a:lnTo>
                  <a:pt x="1098502" y="66617"/>
                </a:lnTo>
                <a:lnTo>
                  <a:pt x="1081405" y="65786"/>
                </a:lnTo>
                <a:lnTo>
                  <a:pt x="1054481" y="65786"/>
                </a:lnTo>
                <a:lnTo>
                  <a:pt x="1075817" y="2794"/>
                </a:lnTo>
                <a:close/>
              </a:path>
              <a:path w="1239520" h="202565">
                <a:moveTo>
                  <a:pt x="1239012" y="2794"/>
                </a:moveTo>
                <a:lnTo>
                  <a:pt x="1188339" y="2794"/>
                </a:lnTo>
                <a:lnTo>
                  <a:pt x="1132713" y="166370"/>
                </a:lnTo>
                <a:lnTo>
                  <a:pt x="1183386" y="166370"/>
                </a:lnTo>
                <a:lnTo>
                  <a:pt x="1239012" y="2794"/>
                </a:lnTo>
                <a:close/>
              </a:path>
              <a:path w="1239520" h="202565">
                <a:moveTo>
                  <a:pt x="414621" y="38226"/>
                </a:moveTo>
                <a:lnTo>
                  <a:pt x="350519" y="38226"/>
                </a:lnTo>
                <a:lnTo>
                  <a:pt x="357631" y="41783"/>
                </a:lnTo>
                <a:lnTo>
                  <a:pt x="361442" y="48895"/>
                </a:lnTo>
                <a:lnTo>
                  <a:pt x="363462" y="55012"/>
                </a:lnTo>
                <a:lnTo>
                  <a:pt x="363791" y="62690"/>
                </a:lnTo>
                <a:lnTo>
                  <a:pt x="362406" y="71915"/>
                </a:lnTo>
                <a:lnTo>
                  <a:pt x="343513" y="114395"/>
                </a:lnTo>
                <a:lnTo>
                  <a:pt x="308609" y="131318"/>
                </a:lnTo>
                <a:lnTo>
                  <a:pt x="383190" y="131318"/>
                </a:lnTo>
                <a:lnTo>
                  <a:pt x="404443" y="97031"/>
                </a:lnTo>
                <a:lnTo>
                  <a:pt x="416067" y="48244"/>
                </a:lnTo>
                <a:lnTo>
                  <a:pt x="414621" y="38226"/>
                </a:lnTo>
                <a:close/>
              </a:path>
              <a:path w="1239520" h="202565">
                <a:moveTo>
                  <a:pt x="783429" y="38226"/>
                </a:moveTo>
                <a:lnTo>
                  <a:pt x="719327" y="38226"/>
                </a:lnTo>
                <a:lnTo>
                  <a:pt x="726439" y="41783"/>
                </a:lnTo>
                <a:lnTo>
                  <a:pt x="730250" y="48895"/>
                </a:lnTo>
                <a:lnTo>
                  <a:pt x="732270" y="55012"/>
                </a:lnTo>
                <a:lnTo>
                  <a:pt x="732599" y="62690"/>
                </a:lnTo>
                <a:lnTo>
                  <a:pt x="731214" y="71915"/>
                </a:lnTo>
                <a:lnTo>
                  <a:pt x="712321" y="114395"/>
                </a:lnTo>
                <a:lnTo>
                  <a:pt x="677418" y="131318"/>
                </a:lnTo>
                <a:lnTo>
                  <a:pt x="751998" y="131318"/>
                </a:lnTo>
                <a:lnTo>
                  <a:pt x="773251" y="97031"/>
                </a:lnTo>
                <a:lnTo>
                  <a:pt x="784875" y="48244"/>
                </a:lnTo>
                <a:lnTo>
                  <a:pt x="783429" y="38226"/>
                </a:lnTo>
                <a:close/>
              </a:path>
              <a:path w="1239520" h="202565">
                <a:moveTo>
                  <a:pt x="1139778" y="98933"/>
                </a:moveTo>
                <a:lnTo>
                  <a:pt x="1069086" y="98933"/>
                </a:lnTo>
                <a:lnTo>
                  <a:pt x="1079182" y="99883"/>
                </a:lnTo>
                <a:lnTo>
                  <a:pt x="1085659" y="102727"/>
                </a:lnTo>
                <a:lnTo>
                  <a:pt x="1088517" y="107451"/>
                </a:lnTo>
                <a:lnTo>
                  <a:pt x="1087755" y="114046"/>
                </a:lnTo>
                <a:lnTo>
                  <a:pt x="1083685" y="121546"/>
                </a:lnTo>
                <a:lnTo>
                  <a:pt x="1077388" y="126904"/>
                </a:lnTo>
                <a:lnTo>
                  <a:pt x="1068877" y="130119"/>
                </a:lnTo>
                <a:lnTo>
                  <a:pt x="1058164" y="131190"/>
                </a:lnTo>
                <a:lnTo>
                  <a:pt x="1131063" y="131190"/>
                </a:lnTo>
                <a:lnTo>
                  <a:pt x="1131575" y="130428"/>
                </a:lnTo>
                <a:lnTo>
                  <a:pt x="1136269" y="119761"/>
                </a:lnTo>
                <a:lnTo>
                  <a:pt x="1139507" y="106836"/>
                </a:lnTo>
                <a:lnTo>
                  <a:pt x="1139778" y="98933"/>
                </a:lnTo>
                <a:close/>
              </a:path>
              <a:path w="1239520" h="202565">
                <a:moveTo>
                  <a:pt x="235838" y="2794"/>
                </a:moveTo>
                <a:lnTo>
                  <a:pt x="98679" y="2794"/>
                </a:lnTo>
                <a:lnTo>
                  <a:pt x="86232" y="39243"/>
                </a:lnTo>
                <a:lnTo>
                  <a:pt x="77162" y="63482"/>
                </a:lnTo>
                <a:lnTo>
                  <a:pt x="66722" y="86471"/>
                </a:lnTo>
                <a:lnTo>
                  <a:pt x="54925" y="108198"/>
                </a:lnTo>
                <a:lnTo>
                  <a:pt x="41782" y="128650"/>
                </a:lnTo>
                <a:lnTo>
                  <a:pt x="90424" y="128650"/>
                </a:lnTo>
                <a:lnTo>
                  <a:pt x="114660" y="82676"/>
                </a:lnTo>
                <a:lnTo>
                  <a:pt x="130301" y="45085"/>
                </a:lnTo>
                <a:lnTo>
                  <a:pt x="131063" y="42925"/>
                </a:lnTo>
                <a:lnTo>
                  <a:pt x="222191" y="42925"/>
                </a:lnTo>
                <a:lnTo>
                  <a:pt x="235838" y="2794"/>
                </a:lnTo>
                <a:close/>
              </a:path>
              <a:path w="1239520" h="202565">
                <a:moveTo>
                  <a:pt x="222191" y="42925"/>
                </a:moveTo>
                <a:lnTo>
                  <a:pt x="171704" y="42925"/>
                </a:lnTo>
                <a:lnTo>
                  <a:pt x="142494" y="128650"/>
                </a:lnTo>
                <a:lnTo>
                  <a:pt x="193039" y="128650"/>
                </a:lnTo>
                <a:lnTo>
                  <a:pt x="222191" y="42925"/>
                </a:lnTo>
                <a:close/>
              </a:path>
              <a:path w="1239520" h="202565">
                <a:moveTo>
                  <a:pt x="987170" y="2794"/>
                </a:moveTo>
                <a:lnTo>
                  <a:pt x="850011" y="2794"/>
                </a:lnTo>
                <a:lnTo>
                  <a:pt x="837564" y="39243"/>
                </a:lnTo>
                <a:lnTo>
                  <a:pt x="828494" y="63482"/>
                </a:lnTo>
                <a:lnTo>
                  <a:pt x="818054" y="86471"/>
                </a:lnTo>
                <a:lnTo>
                  <a:pt x="806257" y="108198"/>
                </a:lnTo>
                <a:lnTo>
                  <a:pt x="793114" y="128650"/>
                </a:lnTo>
                <a:lnTo>
                  <a:pt x="841756" y="128650"/>
                </a:lnTo>
                <a:lnTo>
                  <a:pt x="865992" y="82676"/>
                </a:lnTo>
                <a:lnTo>
                  <a:pt x="881633" y="45085"/>
                </a:lnTo>
                <a:lnTo>
                  <a:pt x="882395" y="42925"/>
                </a:lnTo>
                <a:lnTo>
                  <a:pt x="973523" y="42925"/>
                </a:lnTo>
                <a:lnTo>
                  <a:pt x="987170" y="2794"/>
                </a:lnTo>
                <a:close/>
              </a:path>
              <a:path w="1239520" h="202565">
                <a:moveTo>
                  <a:pt x="973523" y="42925"/>
                </a:moveTo>
                <a:lnTo>
                  <a:pt x="923036" y="42925"/>
                </a:lnTo>
                <a:lnTo>
                  <a:pt x="893826" y="128650"/>
                </a:lnTo>
                <a:lnTo>
                  <a:pt x="944371" y="128650"/>
                </a:lnTo>
                <a:lnTo>
                  <a:pt x="973523" y="42925"/>
                </a:lnTo>
                <a:close/>
              </a:path>
              <a:path w="1239520" h="202565">
                <a:moveTo>
                  <a:pt x="621157" y="2794"/>
                </a:moveTo>
                <a:lnTo>
                  <a:pt x="566038" y="2794"/>
                </a:lnTo>
                <a:lnTo>
                  <a:pt x="520700" y="53086"/>
                </a:lnTo>
                <a:lnTo>
                  <a:pt x="571751" y="53086"/>
                </a:lnTo>
                <a:lnTo>
                  <a:pt x="621157" y="27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60" name="object 27"/>
          <p:cNvSpPr>
            <a:spLocks/>
          </p:cNvSpPr>
          <p:nvPr/>
        </p:nvSpPr>
        <p:spPr bwMode="auto">
          <a:xfrm>
            <a:off x="2678113" y="1422400"/>
            <a:ext cx="57150" cy="33338"/>
          </a:xfrm>
          <a:custGeom>
            <a:avLst/>
            <a:gdLst>
              <a:gd name="T0" fmla="*/ 12351 w 56514"/>
              <a:gd name="T1" fmla="*/ 0 h 32384"/>
              <a:gd name="T2" fmla="*/ 0 w 56514"/>
              <a:gd name="T3" fmla="*/ 44393 h 32384"/>
              <a:gd name="T4" fmla="*/ 29301 w 56514"/>
              <a:gd name="T5" fmla="*/ 44393 h 32384"/>
              <a:gd name="T6" fmla="*/ 63630 w 56514"/>
              <a:gd name="T7" fmla="*/ 11723 h 32384"/>
              <a:gd name="T8" fmla="*/ 60401 w 56514"/>
              <a:gd name="T9" fmla="*/ 5221 h 32384"/>
              <a:gd name="T10" fmla="*/ 53073 w 56514"/>
              <a:gd name="T11" fmla="*/ 1306 h 32384"/>
              <a:gd name="T12" fmla="*/ 41653 w 56514"/>
              <a:gd name="T13" fmla="*/ 0 h 32384"/>
              <a:gd name="T14" fmla="*/ 12351 w 56514"/>
              <a:gd name="T15" fmla="*/ 0 h 323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514"/>
              <a:gd name="T25" fmla="*/ 0 h 32384"/>
              <a:gd name="T26" fmla="*/ 56514 w 56514"/>
              <a:gd name="T27" fmla="*/ 32384 h 323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514" h="32384">
                <a:moveTo>
                  <a:pt x="10921" y="0"/>
                </a:moveTo>
                <a:lnTo>
                  <a:pt x="0" y="32257"/>
                </a:lnTo>
                <a:lnTo>
                  <a:pt x="25907" y="32257"/>
                </a:lnTo>
                <a:lnTo>
                  <a:pt x="56261" y="8518"/>
                </a:lnTo>
                <a:lnTo>
                  <a:pt x="53403" y="3794"/>
                </a:lnTo>
                <a:lnTo>
                  <a:pt x="46926" y="950"/>
                </a:lnTo>
                <a:lnTo>
                  <a:pt x="36830" y="0"/>
                </a:lnTo>
                <a:lnTo>
                  <a:pt x="10921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61" name="object 28"/>
          <p:cNvSpPr>
            <a:spLocks/>
          </p:cNvSpPr>
          <p:nvPr/>
        </p:nvSpPr>
        <p:spPr bwMode="auto">
          <a:xfrm>
            <a:off x="2487613" y="1366838"/>
            <a:ext cx="80962" cy="85725"/>
          </a:xfrm>
          <a:custGeom>
            <a:avLst/>
            <a:gdLst>
              <a:gd name="T0" fmla="*/ 38924 w 81280"/>
              <a:gd name="T1" fmla="*/ 0 h 85725"/>
              <a:gd name="T2" fmla="*/ 23112 w 81280"/>
              <a:gd name="T3" fmla="*/ 39989 h 85725"/>
              <a:gd name="T4" fmla="*/ 0 w 81280"/>
              <a:gd name="T5" fmla="*/ 85725 h 85725"/>
              <a:gd name="T6" fmla="*/ 49871 w 81280"/>
              <a:gd name="T7" fmla="*/ 85725 h 85725"/>
              <a:gd name="T8" fmla="*/ 77849 w 81280"/>
              <a:gd name="T9" fmla="*/ 0 h 85725"/>
              <a:gd name="T10" fmla="*/ 38924 w 81280"/>
              <a:gd name="T11" fmla="*/ 0 h 857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280"/>
              <a:gd name="T19" fmla="*/ 0 h 85725"/>
              <a:gd name="T20" fmla="*/ 81280 w 81280"/>
              <a:gd name="T21" fmla="*/ 85725 h 857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280" h="85725">
                <a:moveTo>
                  <a:pt x="40639" y="0"/>
                </a:moveTo>
                <a:lnTo>
                  <a:pt x="24130" y="39989"/>
                </a:lnTo>
                <a:lnTo>
                  <a:pt x="0" y="85725"/>
                </a:lnTo>
                <a:lnTo>
                  <a:pt x="52069" y="85725"/>
                </a:lnTo>
                <a:lnTo>
                  <a:pt x="81280" y="0"/>
                </a:lnTo>
                <a:lnTo>
                  <a:pt x="4063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62" name="object 29"/>
          <p:cNvSpPr>
            <a:spLocks/>
          </p:cNvSpPr>
          <p:nvPr/>
        </p:nvSpPr>
        <p:spPr bwMode="auto">
          <a:xfrm>
            <a:off x="1736725" y="1366838"/>
            <a:ext cx="80963" cy="85725"/>
          </a:xfrm>
          <a:custGeom>
            <a:avLst/>
            <a:gdLst>
              <a:gd name="T0" fmla="*/ 38930 w 81280"/>
              <a:gd name="T1" fmla="*/ 0 h 85725"/>
              <a:gd name="T2" fmla="*/ 23114 w 81280"/>
              <a:gd name="T3" fmla="*/ 39989 h 85725"/>
              <a:gd name="T4" fmla="*/ 0 w 81280"/>
              <a:gd name="T5" fmla="*/ 85725 h 85725"/>
              <a:gd name="T6" fmla="*/ 49879 w 81280"/>
              <a:gd name="T7" fmla="*/ 85725 h 85725"/>
              <a:gd name="T8" fmla="*/ 77860 w 81280"/>
              <a:gd name="T9" fmla="*/ 0 h 85725"/>
              <a:gd name="T10" fmla="*/ 38930 w 81280"/>
              <a:gd name="T11" fmla="*/ 0 h 857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280"/>
              <a:gd name="T19" fmla="*/ 0 h 85725"/>
              <a:gd name="T20" fmla="*/ 81280 w 81280"/>
              <a:gd name="T21" fmla="*/ 85725 h 857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280" h="85725">
                <a:moveTo>
                  <a:pt x="40639" y="0"/>
                </a:moveTo>
                <a:lnTo>
                  <a:pt x="24130" y="39989"/>
                </a:lnTo>
                <a:lnTo>
                  <a:pt x="0" y="85725"/>
                </a:lnTo>
                <a:lnTo>
                  <a:pt x="52069" y="85725"/>
                </a:lnTo>
                <a:lnTo>
                  <a:pt x="81280" y="0"/>
                </a:lnTo>
                <a:lnTo>
                  <a:pt x="4063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63" name="object 30"/>
          <p:cNvSpPr>
            <a:spLocks/>
          </p:cNvSpPr>
          <p:nvPr/>
        </p:nvSpPr>
        <p:spPr bwMode="auto">
          <a:xfrm>
            <a:off x="2300288" y="1362075"/>
            <a:ext cx="77787" cy="93663"/>
          </a:xfrm>
          <a:custGeom>
            <a:avLst/>
            <a:gdLst>
              <a:gd name="T0" fmla="*/ 47797 w 78739"/>
              <a:gd name="T1" fmla="*/ 0 h 93344"/>
              <a:gd name="T2" fmla="*/ 17608 w 78739"/>
              <a:gd name="T3" fmla="*/ 17760 h 93344"/>
              <a:gd name="T4" fmla="*/ 1399 w 78739"/>
              <a:gd name="T5" fmla="*/ 60466 h 93344"/>
              <a:gd name="T6" fmla="*/ 0 w 78739"/>
              <a:gd name="T7" fmla="*/ 70592 h 93344"/>
              <a:gd name="T8" fmla="*/ 140 w 78739"/>
              <a:gd name="T9" fmla="*/ 78914 h 93344"/>
              <a:gd name="T10" fmla="*/ 1805 w 78739"/>
              <a:gd name="T11" fmla="*/ 85442 h 93344"/>
              <a:gd name="T12" fmla="*/ 5026 w 78739"/>
              <a:gd name="T13" fmla="*/ 92958 h 93344"/>
              <a:gd name="T14" fmla="*/ 11247 w 78739"/>
              <a:gd name="T15" fmla="*/ 96651 h 93344"/>
              <a:gd name="T16" fmla="*/ 20468 w 78739"/>
              <a:gd name="T17" fmla="*/ 96651 h 93344"/>
              <a:gd name="T18" fmla="*/ 51001 w 78739"/>
              <a:gd name="T19" fmla="*/ 79081 h 93344"/>
              <a:gd name="T20" fmla="*/ 67528 w 78739"/>
              <a:gd name="T21" fmla="*/ 34977 h 93344"/>
              <a:gd name="T22" fmla="*/ 68739 w 78739"/>
              <a:gd name="T23" fmla="*/ 25399 h 93344"/>
              <a:gd name="T24" fmla="*/ 68451 w 78739"/>
              <a:gd name="T25" fmla="*/ 17427 h 93344"/>
              <a:gd name="T26" fmla="*/ 66683 w 78739"/>
              <a:gd name="T27" fmla="*/ 11076 h 93344"/>
              <a:gd name="T28" fmla="*/ 63351 w 78739"/>
              <a:gd name="T29" fmla="*/ 3690 h 93344"/>
              <a:gd name="T30" fmla="*/ 57130 w 78739"/>
              <a:gd name="T31" fmla="*/ 0 h 93344"/>
              <a:gd name="T32" fmla="*/ 47797 w 78739"/>
              <a:gd name="T33" fmla="*/ 0 h 933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739"/>
              <a:gd name="T52" fmla="*/ 0 h 93344"/>
              <a:gd name="T53" fmla="*/ 78739 w 78739"/>
              <a:gd name="T54" fmla="*/ 93344 h 933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739" h="93344">
                <a:moveTo>
                  <a:pt x="54641" y="0"/>
                </a:moveTo>
                <a:lnTo>
                  <a:pt x="20129" y="17107"/>
                </a:lnTo>
                <a:lnTo>
                  <a:pt x="1599" y="58239"/>
                </a:lnTo>
                <a:lnTo>
                  <a:pt x="0" y="67992"/>
                </a:lnTo>
                <a:lnTo>
                  <a:pt x="162" y="76007"/>
                </a:lnTo>
                <a:lnTo>
                  <a:pt x="2063" y="82296"/>
                </a:lnTo>
                <a:lnTo>
                  <a:pt x="5746" y="89535"/>
                </a:lnTo>
                <a:lnTo>
                  <a:pt x="12858" y="93091"/>
                </a:lnTo>
                <a:lnTo>
                  <a:pt x="23399" y="93091"/>
                </a:lnTo>
                <a:lnTo>
                  <a:pt x="58302" y="76168"/>
                </a:lnTo>
                <a:lnTo>
                  <a:pt x="77196" y="33688"/>
                </a:lnTo>
                <a:lnTo>
                  <a:pt x="78581" y="24463"/>
                </a:lnTo>
                <a:lnTo>
                  <a:pt x="78251" y="16785"/>
                </a:lnTo>
                <a:lnTo>
                  <a:pt x="76231" y="10668"/>
                </a:lnTo>
                <a:lnTo>
                  <a:pt x="72421" y="3556"/>
                </a:lnTo>
                <a:lnTo>
                  <a:pt x="65309" y="0"/>
                </a:lnTo>
                <a:lnTo>
                  <a:pt x="54641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64" name="object 31"/>
          <p:cNvSpPr>
            <a:spLocks/>
          </p:cNvSpPr>
          <p:nvPr/>
        </p:nvSpPr>
        <p:spPr bwMode="auto">
          <a:xfrm>
            <a:off x="1930400" y="1362075"/>
            <a:ext cx="79375" cy="93663"/>
          </a:xfrm>
          <a:custGeom>
            <a:avLst/>
            <a:gdLst>
              <a:gd name="T0" fmla="*/ 59696 w 78739"/>
              <a:gd name="T1" fmla="*/ 0 h 93344"/>
              <a:gd name="T2" fmla="*/ 21992 w 78739"/>
              <a:gd name="T3" fmla="*/ 17760 h 93344"/>
              <a:gd name="T4" fmla="*/ 1747 w 78739"/>
              <a:gd name="T5" fmla="*/ 60466 h 93344"/>
              <a:gd name="T6" fmla="*/ 0 w 78739"/>
              <a:gd name="T7" fmla="*/ 70592 h 93344"/>
              <a:gd name="T8" fmla="*/ 173 w 78739"/>
              <a:gd name="T9" fmla="*/ 78914 h 93344"/>
              <a:gd name="T10" fmla="*/ 2254 w 78739"/>
              <a:gd name="T11" fmla="*/ 85442 h 93344"/>
              <a:gd name="T12" fmla="*/ 6277 w 78739"/>
              <a:gd name="T13" fmla="*/ 92958 h 93344"/>
              <a:gd name="T14" fmla="*/ 14049 w 78739"/>
              <a:gd name="T15" fmla="*/ 96651 h 93344"/>
              <a:gd name="T16" fmla="*/ 25565 w 78739"/>
              <a:gd name="T17" fmla="*/ 96651 h 93344"/>
              <a:gd name="T18" fmla="*/ 63695 w 78739"/>
              <a:gd name="T19" fmla="*/ 79081 h 93344"/>
              <a:gd name="T20" fmla="*/ 84340 w 78739"/>
              <a:gd name="T21" fmla="*/ 34977 h 93344"/>
              <a:gd name="T22" fmla="*/ 85851 w 78739"/>
              <a:gd name="T23" fmla="*/ 25399 h 93344"/>
              <a:gd name="T24" fmla="*/ 85491 w 78739"/>
              <a:gd name="T25" fmla="*/ 17427 h 93344"/>
              <a:gd name="T26" fmla="*/ 83285 w 78739"/>
              <a:gd name="T27" fmla="*/ 11076 h 93344"/>
              <a:gd name="T28" fmla="*/ 79122 w 78739"/>
              <a:gd name="T29" fmla="*/ 3690 h 93344"/>
              <a:gd name="T30" fmla="*/ 71353 w 78739"/>
              <a:gd name="T31" fmla="*/ 0 h 93344"/>
              <a:gd name="T32" fmla="*/ 59696 w 78739"/>
              <a:gd name="T33" fmla="*/ 0 h 933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739"/>
              <a:gd name="T52" fmla="*/ 0 h 93344"/>
              <a:gd name="T53" fmla="*/ 78739 w 78739"/>
              <a:gd name="T54" fmla="*/ 93344 h 933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739" h="93344">
                <a:moveTo>
                  <a:pt x="54641" y="0"/>
                </a:moveTo>
                <a:lnTo>
                  <a:pt x="20129" y="17107"/>
                </a:lnTo>
                <a:lnTo>
                  <a:pt x="1599" y="58239"/>
                </a:lnTo>
                <a:lnTo>
                  <a:pt x="0" y="67992"/>
                </a:lnTo>
                <a:lnTo>
                  <a:pt x="162" y="76007"/>
                </a:lnTo>
                <a:lnTo>
                  <a:pt x="2063" y="82296"/>
                </a:lnTo>
                <a:lnTo>
                  <a:pt x="5746" y="89535"/>
                </a:lnTo>
                <a:lnTo>
                  <a:pt x="12858" y="93091"/>
                </a:lnTo>
                <a:lnTo>
                  <a:pt x="23399" y="93091"/>
                </a:lnTo>
                <a:lnTo>
                  <a:pt x="58302" y="76168"/>
                </a:lnTo>
                <a:lnTo>
                  <a:pt x="77196" y="33688"/>
                </a:lnTo>
                <a:lnTo>
                  <a:pt x="78581" y="24463"/>
                </a:lnTo>
                <a:lnTo>
                  <a:pt x="78251" y="16785"/>
                </a:lnTo>
                <a:lnTo>
                  <a:pt x="76231" y="10668"/>
                </a:lnTo>
                <a:lnTo>
                  <a:pt x="72421" y="3556"/>
                </a:lnTo>
                <a:lnTo>
                  <a:pt x="65309" y="0"/>
                </a:lnTo>
                <a:lnTo>
                  <a:pt x="54641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65" name="object 32"/>
          <p:cNvSpPr>
            <a:spLocks/>
          </p:cNvSpPr>
          <p:nvPr/>
        </p:nvSpPr>
        <p:spPr bwMode="auto">
          <a:xfrm>
            <a:off x="2778125" y="1327150"/>
            <a:ext cx="106363" cy="163513"/>
          </a:xfrm>
          <a:custGeom>
            <a:avLst/>
            <a:gdLst>
              <a:gd name="T0" fmla="*/ 53835 w 106680"/>
              <a:gd name="T1" fmla="*/ 0 h 163830"/>
              <a:gd name="T2" fmla="*/ 102876 w 106680"/>
              <a:gd name="T3" fmla="*/ 0 h 163830"/>
              <a:gd name="T4" fmla="*/ 49041 w 106680"/>
              <a:gd name="T5" fmla="*/ 160127 h 163830"/>
              <a:gd name="T6" fmla="*/ 0 w 106680"/>
              <a:gd name="T7" fmla="*/ 160127 h 163830"/>
              <a:gd name="T8" fmla="*/ 53835 w 106680"/>
              <a:gd name="T9" fmla="*/ 0 h 1638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680"/>
              <a:gd name="T16" fmla="*/ 0 h 163830"/>
              <a:gd name="T17" fmla="*/ 106680 w 106680"/>
              <a:gd name="T18" fmla="*/ 163830 h 1638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680" h="163830">
                <a:moveTo>
                  <a:pt x="55625" y="0"/>
                </a:moveTo>
                <a:lnTo>
                  <a:pt x="106299" y="0"/>
                </a:lnTo>
                <a:lnTo>
                  <a:pt x="50673" y="163575"/>
                </a:lnTo>
                <a:lnTo>
                  <a:pt x="0" y="163575"/>
                </a:lnTo>
                <a:lnTo>
                  <a:pt x="55625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66" name="object 33"/>
          <p:cNvSpPr>
            <a:spLocks/>
          </p:cNvSpPr>
          <p:nvPr/>
        </p:nvSpPr>
        <p:spPr bwMode="auto">
          <a:xfrm>
            <a:off x="2616200" y="1327150"/>
            <a:ext cx="169863" cy="163513"/>
          </a:xfrm>
          <a:custGeom>
            <a:avLst/>
            <a:gdLst>
              <a:gd name="T0" fmla="*/ 54497 w 170180"/>
              <a:gd name="T1" fmla="*/ 0 h 163830"/>
              <a:gd name="T2" fmla="*/ 103892 w 170180"/>
              <a:gd name="T3" fmla="*/ 0 h 163830"/>
              <a:gd name="T4" fmla="*/ 82990 w 170180"/>
              <a:gd name="T5" fmla="*/ 61663 h 163830"/>
              <a:gd name="T6" fmla="*/ 109367 w 170180"/>
              <a:gd name="T7" fmla="*/ 61663 h 163830"/>
              <a:gd name="T8" fmla="*/ 150939 w 170180"/>
              <a:gd name="T9" fmla="*/ 68954 h 163830"/>
              <a:gd name="T10" fmla="*/ 166662 w 170180"/>
              <a:gd name="T11" fmla="*/ 90958 h 163830"/>
              <a:gd name="T12" fmla="*/ 166290 w 170180"/>
              <a:gd name="T13" fmla="*/ 101849 h 163830"/>
              <a:gd name="T14" fmla="*/ 144658 w 170180"/>
              <a:gd name="T15" fmla="*/ 141914 h 163830"/>
              <a:gd name="T16" fmla="*/ 99589 w 170180"/>
              <a:gd name="T17" fmla="*/ 159403 h 163830"/>
              <a:gd name="T18" fmla="*/ 85104 w 170180"/>
              <a:gd name="T19" fmla="*/ 160127 h 163830"/>
              <a:gd name="T20" fmla="*/ 0 w 170180"/>
              <a:gd name="T21" fmla="*/ 160127 h 163830"/>
              <a:gd name="T22" fmla="*/ 54497 w 170180"/>
              <a:gd name="T23" fmla="*/ 0 h 1638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0180"/>
              <a:gd name="T37" fmla="*/ 0 h 163830"/>
              <a:gd name="T38" fmla="*/ 170180 w 170180"/>
              <a:gd name="T39" fmla="*/ 163830 h 1638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0180" h="163830">
                <a:moveTo>
                  <a:pt x="55626" y="0"/>
                </a:moveTo>
                <a:lnTo>
                  <a:pt x="106045" y="0"/>
                </a:lnTo>
                <a:lnTo>
                  <a:pt x="84709" y="62991"/>
                </a:lnTo>
                <a:lnTo>
                  <a:pt x="111633" y="62991"/>
                </a:lnTo>
                <a:lnTo>
                  <a:pt x="154066" y="70439"/>
                </a:lnTo>
                <a:lnTo>
                  <a:pt x="170116" y="92916"/>
                </a:lnTo>
                <a:lnTo>
                  <a:pt x="169735" y="104042"/>
                </a:lnTo>
                <a:lnTo>
                  <a:pt x="147655" y="144970"/>
                </a:lnTo>
                <a:lnTo>
                  <a:pt x="101653" y="162835"/>
                </a:lnTo>
                <a:lnTo>
                  <a:pt x="86868" y="163575"/>
                </a:lnTo>
                <a:lnTo>
                  <a:pt x="0" y="163575"/>
                </a:lnTo>
                <a:lnTo>
                  <a:pt x="55626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67" name="object 34"/>
          <p:cNvSpPr>
            <a:spLocks/>
          </p:cNvSpPr>
          <p:nvPr/>
        </p:nvSpPr>
        <p:spPr bwMode="auto">
          <a:xfrm>
            <a:off x="2397125" y="1327150"/>
            <a:ext cx="236538" cy="198438"/>
          </a:xfrm>
          <a:custGeom>
            <a:avLst/>
            <a:gdLst>
              <a:gd name="T0" fmla="*/ 100155 w 236219"/>
              <a:gd name="T1" fmla="*/ 0 h 199390"/>
              <a:gd name="T2" fmla="*/ 239365 w 236219"/>
              <a:gd name="T3" fmla="*/ 0 h 199390"/>
              <a:gd name="T4" fmla="*/ 195926 w 236219"/>
              <a:gd name="T5" fmla="*/ 119401 h 199390"/>
              <a:gd name="T6" fmla="*/ 213844 w 236219"/>
              <a:gd name="T7" fmla="*/ 119401 h 199390"/>
              <a:gd name="T8" fmla="*/ 188579 w 236219"/>
              <a:gd name="T9" fmla="*/ 189044 h 199390"/>
              <a:gd name="T10" fmla="*/ 147202 w 236219"/>
              <a:gd name="T11" fmla="*/ 189044 h 199390"/>
              <a:gd name="T12" fmla="*/ 159448 w 236219"/>
              <a:gd name="T13" fmla="*/ 155186 h 199390"/>
              <a:gd name="T14" fmla="*/ 53493 w 236219"/>
              <a:gd name="T15" fmla="*/ 155186 h 199390"/>
              <a:gd name="T16" fmla="*/ 41246 w 236219"/>
              <a:gd name="T17" fmla="*/ 189044 h 199390"/>
              <a:gd name="T18" fmla="*/ 0 w 236219"/>
              <a:gd name="T19" fmla="*/ 189044 h 199390"/>
              <a:gd name="T20" fmla="*/ 25266 w 236219"/>
              <a:gd name="T21" fmla="*/ 119401 h 199390"/>
              <a:gd name="T22" fmla="*/ 42407 w 236219"/>
              <a:gd name="T23" fmla="*/ 119401 h 199390"/>
              <a:gd name="T24" fmla="*/ 55746 w 236219"/>
              <a:gd name="T25" fmla="*/ 99999 h 199390"/>
              <a:gd name="T26" fmla="*/ 67719 w 236219"/>
              <a:gd name="T27" fmla="*/ 79384 h 199390"/>
              <a:gd name="T28" fmla="*/ 78315 w 236219"/>
              <a:gd name="T29" fmla="*/ 57575 h 199390"/>
              <a:gd name="T30" fmla="*/ 87522 w 236219"/>
              <a:gd name="T31" fmla="*/ 34580 h 199390"/>
              <a:gd name="T32" fmla="*/ 100155 w 236219"/>
              <a:gd name="T33" fmla="*/ 0 h 1993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6219"/>
              <a:gd name="T52" fmla="*/ 0 h 199390"/>
              <a:gd name="T53" fmla="*/ 236219 w 236219"/>
              <a:gd name="T54" fmla="*/ 199390 h 1993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6219" h="199390">
                <a:moveTo>
                  <a:pt x="98679" y="0"/>
                </a:moveTo>
                <a:lnTo>
                  <a:pt x="235838" y="0"/>
                </a:lnTo>
                <a:lnTo>
                  <a:pt x="193039" y="125856"/>
                </a:lnTo>
                <a:lnTo>
                  <a:pt x="210693" y="125856"/>
                </a:lnTo>
                <a:lnTo>
                  <a:pt x="185800" y="199262"/>
                </a:lnTo>
                <a:lnTo>
                  <a:pt x="145033" y="199262"/>
                </a:lnTo>
                <a:lnTo>
                  <a:pt x="157099" y="163575"/>
                </a:lnTo>
                <a:lnTo>
                  <a:pt x="52705" y="163575"/>
                </a:lnTo>
                <a:lnTo>
                  <a:pt x="40639" y="199262"/>
                </a:lnTo>
                <a:lnTo>
                  <a:pt x="0" y="199262"/>
                </a:lnTo>
                <a:lnTo>
                  <a:pt x="24892" y="125856"/>
                </a:lnTo>
                <a:lnTo>
                  <a:pt x="41782" y="125856"/>
                </a:lnTo>
                <a:lnTo>
                  <a:pt x="54925" y="105404"/>
                </a:lnTo>
                <a:lnTo>
                  <a:pt x="66722" y="83677"/>
                </a:lnTo>
                <a:lnTo>
                  <a:pt x="77162" y="60688"/>
                </a:lnTo>
                <a:lnTo>
                  <a:pt x="86232" y="36449"/>
                </a:lnTo>
                <a:lnTo>
                  <a:pt x="9867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68" name="object 35"/>
          <p:cNvSpPr>
            <a:spLocks/>
          </p:cNvSpPr>
          <p:nvPr/>
        </p:nvSpPr>
        <p:spPr bwMode="auto">
          <a:xfrm>
            <a:off x="2038350" y="1327150"/>
            <a:ext cx="228600" cy="163513"/>
          </a:xfrm>
          <a:custGeom>
            <a:avLst/>
            <a:gdLst>
              <a:gd name="T0" fmla="*/ 58882 w 229235"/>
              <a:gd name="T1" fmla="*/ 0 h 163830"/>
              <a:gd name="T2" fmla="*/ 112957 w 229235"/>
              <a:gd name="T3" fmla="*/ 0 h 163830"/>
              <a:gd name="T4" fmla="*/ 124416 w 229235"/>
              <a:gd name="T5" fmla="*/ 49231 h 163830"/>
              <a:gd name="T6" fmla="*/ 168390 w 229235"/>
              <a:gd name="T7" fmla="*/ 0 h 163830"/>
              <a:gd name="T8" fmla="*/ 221852 w 229235"/>
              <a:gd name="T9" fmla="*/ 0 h 163830"/>
              <a:gd name="T10" fmla="*/ 146340 w 229235"/>
              <a:gd name="T11" fmla="*/ 77578 h 163830"/>
              <a:gd name="T12" fmla="*/ 172579 w 229235"/>
              <a:gd name="T13" fmla="*/ 160127 h 163830"/>
              <a:gd name="T14" fmla="*/ 117516 w 229235"/>
              <a:gd name="T15" fmla="*/ 160127 h 163830"/>
              <a:gd name="T16" fmla="*/ 103473 w 229235"/>
              <a:gd name="T17" fmla="*/ 108658 h 163830"/>
              <a:gd name="T18" fmla="*/ 54815 w 229235"/>
              <a:gd name="T19" fmla="*/ 160127 h 163830"/>
              <a:gd name="T20" fmla="*/ 0 w 229235"/>
              <a:gd name="T21" fmla="*/ 160127 h 163830"/>
              <a:gd name="T22" fmla="*/ 82902 w 229235"/>
              <a:gd name="T23" fmla="*/ 76706 h 163830"/>
              <a:gd name="T24" fmla="*/ 58882 w 229235"/>
              <a:gd name="T25" fmla="*/ 0 h 16383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9235"/>
              <a:gd name="T40" fmla="*/ 0 h 163830"/>
              <a:gd name="T41" fmla="*/ 229235 w 229235"/>
              <a:gd name="T42" fmla="*/ 163830 h 16383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9235" h="163830">
                <a:moveTo>
                  <a:pt x="60706" y="0"/>
                </a:moveTo>
                <a:lnTo>
                  <a:pt x="116458" y="0"/>
                </a:lnTo>
                <a:lnTo>
                  <a:pt x="128269" y="50291"/>
                </a:lnTo>
                <a:lnTo>
                  <a:pt x="173608" y="0"/>
                </a:lnTo>
                <a:lnTo>
                  <a:pt x="228726" y="0"/>
                </a:lnTo>
                <a:lnTo>
                  <a:pt x="150875" y="79248"/>
                </a:lnTo>
                <a:lnTo>
                  <a:pt x="177926" y="163575"/>
                </a:lnTo>
                <a:lnTo>
                  <a:pt x="121157" y="163575"/>
                </a:lnTo>
                <a:lnTo>
                  <a:pt x="106679" y="110998"/>
                </a:lnTo>
                <a:lnTo>
                  <a:pt x="56514" y="163575"/>
                </a:lnTo>
                <a:lnTo>
                  <a:pt x="0" y="163575"/>
                </a:lnTo>
                <a:lnTo>
                  <a:pt x="85470" y="78358"/>
                </a:lnTo>
                <a:lnTo>
                  <a:pt x="60706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69" name="object 36"/>
          <p:cNvSpPr>
            <a:spLocks/>
          </p:cNvSpPr>
          <p:nvPr/>
        </p:nvSpPr>
        <p:spPr bwMode="auto">
          <a:xfrm>
            <a:off x="1646238" y="1327150"/>
            <a:ext cx="236537" cy="198438"/>
          </a:xfrm>
          <a:custGeom>
            <a:avLst/>
            <a:gdLst>
              <a:gd name="T0" fmla="*/ 100150 w 236219"/>
              <a:gd name="T1" fmla="*/ 0 h 199390"/>
              <a:gd name="T2" fmla="*/ 239353 w 236219"/>
              <a:gd name="T3" fmla="*/ 0 h 199390"/>
              <a:gd name="T4" fmla="*/ 195917 w 236219"/>
              <a:gd name="T5" fmla="*/ 119401 h 199390"/>
              <a:gd name="T6" fmla="*/ 213834 w 236219"/>
              <a:gd name="T7" fmla="*/ 119401 h 199390"/>
              <a:gd name="T8" fmla="*/ 188569 w 236219"/>
              <a:gd name="T9" fmla="*/ 189044 h 199390"/>
              <a:gd name="T10" fmla="*/ 147196 w 236219"/>
              <a:gd name="T11" fmla="*/ 189044 h 199390"/>
              <a:gd name="T12" fmla="*/ 159440 w 236219"/>
              <a:gd name="T13" fmla="*/ 155186 h 199390"/>
              <a:gd name="T14" fmla="*/ 53491 w 236219"/>
              <a:gd name="T15" fmla="*/ 155186 h 199390"/>
              <a:gd name="T16" fmla="*/ 41244 w 236219"/>
              <a:gd name="T17" fmla="*/ 189044 h 199390"/>
              <a:gd name="T18" fmla="*/ 0 w 236219"/>
              <a:gd name="T19" fmla="*/ 189044 h 199390"/>
              <a:gd name="T20" fmla="*/ 25266 w 236219"/>
              <a:gd name="T21" fmla="*/ 119401 h 199390"/>
              <a:gd name="T22" fmla="*/ 42405 w 236219"/>
              <a:gd name="T23" fmla="*/ 119401 h 199390"/>
              <a:gd name="T24" fmla="*/ 55744 w 236219"/>
              <a:gd name="T25" fmla="*/ 99999 h 199390"/>
              <a:gd name="T26" fmla="*/ 67717 w 236219"/>
              <a:gd name="T27" fmla="*/ 79384 h 199390"/>
              <a:gd name="T28" fmla="*/ 78312 w 236219"/>
              <a:gd name="T29" fmla="*/ 57575 h 199390"/>
              <a:gd name="T30" fmla="*/ 87517 w 236219"/>
              <a:gd name="T31" fmla="*/ 34580 h 199390"/>
              <a:gd name="T32" fmla="*/ 100150 w 236219"/>
              <a:gd name="T33" fmla="*/ 0 h 1993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6219"/>
              <a:gd name="T52" fmla="*/ 0 h 199390"/>
              <a:gd name="T53" fmla="*/ 236219 w 236219"/>
              <a:gd name="T54" fmla="*/ 199390 h 1993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6219" h="199390">
                <a:moveTo>
                  <a:pt x="98679" y="0"/>
                </a:moveTo>
                <a:lnTo>
                  <a:pt x="235838" y="0"/>
                </a:lnTo>
                <a:lnTo>
                  <a:pt x="193039" y="125856"/>
                </a:lnTo>
                <a:lnTo>
                  <a:pt x="210693" y="125856"/>
                </a:lnTo>
                <a:lnTo>
                  <a:pt x="185800" y="199262"/>
                </a:lnTo>
                <a:lnTo>
                  <a:pt x="145033" y="199262"/>
                </a:lnTo>
                <a:lnTo>
                  <a:pt x="157099" y="163575"/>
                </a:lnTo>
                <a:lnTo>
                  <a:pt x="52705" y="163575"/>
                </a:lnTo>
                <a:lnTo>
                  <a:pt x="40639" y="199262"/>
                </a:lnTo>
                <a:lnTo>
                  <a:pt x="0" y="199262"/>
                </a:lnTo>
                <a:lnTo>
                  <a:pt x="24892" y="125856"/>
                </a:lnTo>
                <a:lnTo>
                  <a:pt x="41782" y="125856"/>
                </a:lnTo>
                <a:lnTo>
                  <a:pt x="54925" y="105404"/>
                </a:lnTo>
                <a:lnTo>
                  <a:pt x="66722" y="83677"/>
                </a:lnTo>
                <a:lnTo>
                  <a:pt x="77162" y="60688"/>
                </a:lnTo>
                <a:lnTo>
                  <a:pt x="86232" y="36449"/>
                </a:lnTo>
                <a:lnTo>
                  <a:pt x="9867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70" name="object 37"/>
          <p:cNvSpPr>
            <a:spLocks/>
          </p:cNvSpPr>
          <p:nvPr/>
        </p:nvSpPr>
        <p:spPr bwMode="auto">
          <a:xfrm>
            <a:off x="2247900" y="1323975"/>
            <a:ext cx="182563" cy="169863"/>
          </a:xfrm>
          <a:custGeom>
            <a:avLst/>
            <a:gdLst>
              <a:gd name="T0" fmla="*/ 117450 w 182880"/>
              <a:gd name="T1" fmla="*/ 0 h 169544"/>
              <a:gd name="T2" fmla="*/ 163111 w 182880"/>
              <a:gd name="T3" fmla="*/ 12523 h 169544"/>
              <a:gd name="T4" fmla="*/ 179392 w 182880"/>
              <a:gd name="T5" fmla="*/ 49251 h 169544"/>
              <a:gd name="T6" fmla="*/ 177980 w 182880"/>
              <a:gd name="T7" fmla="*/ 66040 h 169544"/>
              <a:gd name="T8" fmla="*/ 162058 w 182880"/>
              <a:gd name="T9" fmla="*/ 111728 h 169544"/>
              <a:gd name="T10" fmla="*/ 130938 w 182880"/>
              <a:gd name="T11" fmla="*/ 149782 h 169544"/>
              <a:gd name="T12" fmla="*/ 88402 w 182880"/>
              <a:gd name="T13" fmla="*/ 170088 h 169544"/>
              <a:gd name="T14" fmla="*/ 63000 w 182880"/>
              <a:gd name="T15" fmla="*/ 172696 h 169544"/>
              <a:gd name="T16" fmla="*/ 50202 w 182880"/>
              <a:gd name="T17" fmla="*/ 172138 h 169544"/>
              <a:gd name="T18" fmla="*/ 14185 w 182880"/>
              <a:gd name="T19" fmla="*/ 158548 h 169544"/>
              <a:gd name="T20" fmla="*/ 0 w 182880"/>
              <a:gd name="T21" fmla="*/ 124876 h 169544"/>
              <a:gd name="T22" fmla="*/ 322 w 182880"/>
              <a:gd name="T23" fmla="*/ 113285 h 169544"/>
              <a:gd name="T24" fmla="*/ 14018 w 182880"/>
              <a:gd name="T25" fmla="*/ 67178 h 169544"/>
              <a:gd name="T26" fmla="*/ 49045 w 182880"/>
              <a:gd name="T27" fmla="*/ 22818 h 169544"/>
              <a:gd name="T28" fmla="*/ 98527 w 182880"/>
              <a:gd name="T29" fmla="*/ 1418 h 169544"/>
              <a:gd name="T30" fmla="*/ 117450 w 182880"/>
              <a:gd name="T31" fmla="*/ 0 h 1695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2880"/>
              <a:gd name="T49" fmla="*/ 0 h 169544"/>
              <a:gd name="T50" fmla="*/ 182880 w 182880"/>
              <a:gd name="T51" fmla="*/ 169544 h 1695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2880" h="169544">
                <a:moveTo>
                  <a:pt x="119713" y="0"/>
                </a:moveTo>
                <a:lnTo>
                  <a:pt x="166254" y="12269"/>
                </a:lnTo>
                <a:lnTo>
                  <a:pt x="182848" y="48244"/>
                </a:lnTo>
                <a:lnTo>
                  <a:pt x="181409" y="64688"/>
                </a:lnTo>
                <a:lnTo>
                  <a:pt x="165179" y="109442"/>
                </a:lnTo>
                <a:lnTo>
                  <a:pt x="133461" y="146716"/>
                </a:lnTo>
                <a:lnTo>
                  <a:pt x="90106" y="166608"/>
                </a:lnTo>
                <a:lnTo>
                  <a:pt x="64214" y="169163"/>
                </a:lnTo>
                <a:lnTo>
                  <a:pt x="51169" y="168616"/>
                </a:lnTo>
                <a:lnTo>
                  <a:pt x="14460" y="155303"/>
                </a:lnTo>
                <a:lnTo>
                  <a:pt x="0" y="122320"/>
                </a:lnTo>
                <a:lnTo>
                  <a:pt x="333" y="110966"/>
                </a:lnTo>
                <a:lnTo>
                  <a:pt x="14289" y="65803"/>
                </a:lnTo>
                <a:lnTo>
                  <a:pt x="49990" y="22351"/>
                </a:lnTo>
                <a:lnTo>
                  <a:pt x="100425" y="1385"/>
                </a:lnTo>
                <a:lnTo>
                  <a:pt x="119713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71" name="object 38"/>
          <p:cNvSpPr>
            <a:spLocks/>
          </p:cNvSpPr>
          <p:nvPr/>
        </p:nvSpPr>
        <p:spPr bwMode="auto">
          <a:xfrm>
            <a:off x="1879600" y="1323975"/>
            <a:ext cx="182563" cy="169863"/>
          </a:xfrm>
          <a:custGeom>
            <a:avLst/>
            <a:gdLst>
              <a:gd name="T0" fmla="*/ 117450 w 182880"/>
              <a:gd name="T1" fmla="*/ 0 h 169544"/>
              <a:gd name="T2" fmla="*/ 163111 w 182880"/>
              <a:gd name="T3" fmla="*/ 12523 h 169544"/>
              <a:gd name="T4" fmla="*/ 179392 w 182880"/>
              <a:gd name="T5" fmla="*/ 49251 h 169544"/>
              <a:gd name="T6" fmla="*/ 177980 w 182880"/>
              <a:gd name="T7" fmla="*/ 66040 h 169544"/>
              <a:gd name="T8" fmla="*/ 162058 w 182880"/>
              <a:gd name="T9" fmla="*/ 111728 h 169544"/>
              <a:gd name="T10" fmla="*/ 130938 w 182880"/>
              <a:gd name="T11" fmla="*/ 149782 h 169544"/>
              <a:gd name="T12" fmla="*/ 88402 w 182880"/>
              <a:gd name="T13" fmla="*/ 170088 h 169544"/>
              <a:gd name="T14" fmla="*/ 63000 w 182880"/>
              <a:gd name="T15" fmla="*/ 172696 h 169544"/>
              <a:gd name="T16" fmla="*/ 50202 w 182880"/>
              <a:gd name="T17" fmla="*/ 172138 h 169544"/>
              <a:gd name="T18" fmla="*/ 14185 w 182880"/>
              <a:gd name="T19" fmla="*/ 158548 h 169544"/>
              <a:gd name="T20" fmla="*/ 0 w 182880"/>
              <a:gd name="T21" fmla="*/ 124876 h 169544"/>
              <a:gd name="T22" fmla="*/ 322 w 182880"/>
              <a:gd name="T23" fmla="*/ 113285 h 169544"/>
              <a:gd name="T24" fmla="*/ 14018 w 182880"/>
              <a:gd name="T25" fmla="*/ 67178 h 169544"/>
              <a:gd name="T26" fmla="*/ 49045 w 182880"/>
              <a:gd name="T27" fmla="*/ 22818 h 169544"/>
              <a:gd name="T28" fmla="*/ 98527 w 182880"/>
              <a:gd name="T29" fmla="*/ 1418 h 169544"/>
              <a:gd name="T30" fmla="*/ 117450 w 182880"/>
              <a:gd name="T31" fmla="*/ 0 h 1695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2880"/>
              <a:gd name="T49" fmla="*/ 0 h 169544"/>
              <a:gd name="T50" fmla="*/ 182880 w 182880"/>
              <a:gd name="T51" fmla="*/ 169544 h 1695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2880" h="169544">
                <a:moveTo>
                  <a:pt x="119713" y="0"/>
                </a:moveTo>
                <a:lnTo>
                  <a:pt x="166254" y="12269"/>
                </a:lnTo>
                <a:lnTo>
                  <a:pt x="182848" y="48244"/>
                </a:lnTo>
                <a:lnTo>
                  <a:pt x="181409" y="64688"/>
                </a:lnTo>
                <a:lnTo>
                  <a:pt x="165179" y="109442"/>
                </a:lnTo>
                <a:lnTo>
                  <a:pt x="133461" y="146716"/>
                </a:lnTo>
                <a:lnTo>
                  <a:pt x="90106" y="166608"/>
                </a:lnTo>
                <a:lnTo>
                  <a:pt x="64214" y="169163"/>
                </a:lnTo>
                <a:lnTo>
                  <a:pt x="51169" y="168616"/>
                </a:lnTo>
                <a:lnTo>
                  <a:pt x="14460" y="155303"/>
                </a:lnTo>
                <a:lnTo>
                  <a:pt x="0" y="122320"/>
                </a:lnTo>
                <a:lnTo>
                  <a:pt x="333" y="110966"/>
                </a:lnTo>
                <a:lnTo>
                  <a:pt x="14289" y="65803"/>
                </a:lnTo>
                <a:lnTo>
                  <a:pt x="49990" y="22351"/>
                </a:lnTo>
                <a:lnTo>
                  <a:pt x="100425" y="1385"/>
                </a:lnTo>
                <a:lnTo>
                  <a:pt x="119713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72" name="object 39"/>
          <p:cNvSpPr>
            <a:spLocks noChangeArrowheads="1"/>
          </p:cNvSpPr>
          <p:nvPr/>
        </p:nvSpPr>
        <p:spPr bwMode="auto">
          <a:xfrm>
            <a:off x="982663" y="1760538"/>
            <a:ext cx="2419350" cy="698500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73" name="object 41"/>
          <p:cNvSpPr>
            <a:spLocks noChangeArrowheads="1"/>
          </p:cNvSpPr>
          <p:nvPr/>
        </p:nvSpPr>
        <p:spPr bwMode="auto">
          <a:xfrm>
            <a:off x="987425" y="2451100"/>
            <a:ext cx="2414588" cy="657225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74" name="object 43"/>
          <p:cNvSpPr>
            <a:spLocks noChangeArrowheads="1"/>
          </p:cNvSpPr>
          <p:nvPr/>
        </p:nvSpPr>
        <p:spPr bwMode="auto">
          <a:xfrm>
            <a:off x="1042988" y="3132138"/>
            <a:ext cx="2371725" cy="768350"/>
          </a:xfrm>
          <a:prstGeom prst="rect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75" name="object 45"/>
          <p:cNvSpPr>
            <a:spLocks noChangeArrowheads="1"/>
          </p:cNvSpPr>
          <p:nvPr/>
        </p:nvSpPr>
        <p:spPr bwMode="auto">
          <a:xfrm>
            <a:off x="3703638" y="1084263"/>
            <a:ext cx="2376487" cy="725487"/>
          </a:xfrm>
          <a:prstGeom prst="rect">
            <a:avLst/>
          </a:prstGeom>
          <a:blipFill dpi="0" rotWithShape="1">
            <a:blip r:embed="rId2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76" name="object 46"/>
          <p:cNvSpPr>
            <a:spLocks noChangeArrowheads="1"/>
          </p:cNvSpPr>
          <p:nvPr/>
        </p:nvSpPr>
        <p:spPr bwMode="auto">
          <a:xfrm>
            <a:off x="4278313" y="1319213"/>
            <a:ext cx="1362075" cy="212725"/>
          </a:xfrm>
          <a:prstGeom prst="rect">
            <a:avLst/>
          </a:prstGeom>
          <a:blipFill dpi="0" rotWithShape="1">
            <a:blip r:embed="rId2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77" name="object 47"/>
          <p:cNvSpPr>
            <a:spLocks noChangeArrowheads="1"/>
          </p:cNvSpPr>
          <p:nvPr/>
        </p:nvSpPr>
        <p:spPr bwMode="auto">
          <a:xfrm>
            <a:off x="3703638" y="1733550"/>
            <a:ext cx="2376487" cy="725488"/>
          </a:xfrm>
          <a:prstGeom prst="rect">
            <a:avLst/>
          </a:prstGeom>
          <a:blipFill dpi="0" rotWithShape="1">
            <a:blip r:embed="rId2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78" name="object 49"/>
          <p:cNvSpPr>
            <a:spLocks noChangeArrowheads="1"/>
          </p:cNvSpPr>
          <p:nvPr/>
        </p:nvSpPr>
        <p:spPr bwMode="auto">
          <a:xfrm>
            <a:off x="3733800" y="2438400"/>
            <a:ext cx="2376488" cy="657225"/>
          </a:xfrm>
          <a:prstGeom prst="rect">
            <a:avLst/>
          </a:prstGeom>
          <a:blipFill dpi="0" rotWithShape="1">
            <a:blip r:embed="rId2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79" name="object 51"/>
          <p:cNvSpPr>
            <a:spLocks noChangeArrowheads="1"/>
          </p:cNvSpPr>
          <p:nvPr/>
        </p:nvSpPr>
        <p:spPr bwMode="auto">
          <a:xfrm>
            <a:off x="3708400" y="3100388"/>
            <a:ext cx="2376488" cy="722312"/>
          </a:xfrm>
          <a:prstGeom prst="rect">
            <a:avLst/>
          </a:prstGeom>
          <a:blipFill dpi="0" rotWithShape="1">
            <a:blip r:embed="rId2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80" name="object 53"/>
          <p:cNvSpPr>
            <a:spLocks noChangeArrowheads="1"/>
          </p:cNvSpPr>
          <p:nvPr/>
        </p:nvSpPr>
        <p:spPr bwMode="auto">
          <a:xfrm>
            <a:off x="6019800" y="1066800"/>
            <a:ext cx="2743200" cy="649288"/>
          </a:xfrm>
          <a:prstGeom prst="rect">
            <a:avLst/>
          </a:prstGeom>
          <a:blipFill dpi="0" rotWithShape="1">
            <a:blip r:embed="rId2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81" name="object 54"/>
          <p:cNvSpPr>
            <a:spLocks noChangeArrowheads="1"/>
          </p:cNvSpPr>
          <p:nvPr/>
        </p:nvSpPr>
        <p:spPr bwMode="auto">
          <a:xfrm>
            <a:off x="6427788" y="1301750"/>
            <a:ext cx="2300287" cy="185738"/>
          </a:xfrm>
          <a:prstGeom prst="rect">
            <a:avLst/>
          </a:prstGeom>
          <a:blipFill dpi="0" rotWithShape="1">
            <a:blip r:embed="rId2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82" name="object 55"/>
          <p:cNvSpPr>
            <a:spLocks noChangeArrowheads="1"/>
          </p:cNvSpPr>
          <p:nvPr/>
        </p:nvSpPr>
        <p:spPr bwMode="auto">
          <a:xfrm>
            <a:off x="6369050" y="1733550"/>
            <a:ext cx="2373313" cy="652463"/>
          </a:xfrm>
          <a:prstGeom prst="rect">
            <a:avLst/>
          </a:prstGeom>
          <a:blipFill dpi="0" rotWithShape="1">
            <a:blip r:embed="rId2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83" name="object 56"/>
          <p:cNvSpPr>
            <a:spLocks noChangeArrowheads="1"/>
          </p:cNvSpPr>
          <p:nvPr/>
        </p:nvSpPr>
        <p:spPr bwMode="auto">
          <a:xfrm>
            <a:off x="7542213" y="1930400"/>
            <a:ext cx="163512" cy="180975"/>
          </a:xfrm>
          <a:prstGeom prst="rect">
            <a:avLst/>
          </a:prstGeom>
          <a:blipFill dpi="0" rotWithShape="1">
            <a:blip r:embed="rId2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84" name="object 57"/>
          <p:cNvSpPr>
            <a:spLocks noChangeArrowheads="1"/>
          </p:cNvSpPr>
          <p:nvPr/>
        </p:nvSpPr>
        <p:spPr bwMode="auto">
          <a:xfrm>
            <a:off x="6369050" y="2451100"/>
            <a:ext cx="2373313" cy="657225"/>
          </a:xfrm>
          <a:prstGeom prst="rect">
            <a:avLst/>
          </a:prstGeom>
          <a:blipFill dpi="0" rotWithShape="1">
            <a:blip r:embed="rId3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85" name="object 58"/>
          <p:cNvSpPr>
            <a:spLocks noChangeArrowheads="1"/>
          </p:cNvSpPr>
          <p:nvPr/>
        </p:nvSpPr>
        <p:spPr bwMode="auto">
          <a:xfrm>
            <a:off x="7542213" y="2649538"/>
            <a:ext cx="163512" cy="179387"/>
          </a:xfrm>
          <a:prstGeom prst="rect">
            <a:avLst/>
          </a:prstGeom>
          <a:blipFill dpi="0" rotWithShape="1">
            <a:blip r:embed="rId3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86" name="object 59"/>
          <p:cNvSpPr>
            <a:spLocks noChangeArrowheads="1"/>
          </p:cNvSpPr>
          <p:nvPr/>
        </p:nvSpPr>
        <p:spPr bwMode="auto">
          <a:xfrm>
            <a:off x="6369050" y="3100388"/>
            <a:ext cx="2373313" cy="722312"/>
          </a:xfrm>
          <a:prstGeom prst="rect">
            <a:avLst/>
          </a:prstGeom>
          <a:blipFill dpi="0" rotWithShape="1">
            <a:blip r:embed="rId3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87" name="object 60"/>
          <p:cNvSpPr>
            <a:spLocks noChangeArrowheads="1"/>
          </p:cNvSpPr>
          <p:nvPr/>
        </p:nvSpPr>
        <p:spPr bwMode="auto">
          <a:xfrm>
            <a:off x="7542213" y="3335338"/>
            <a:ext cx="163512" cy="179387"/>
          </a:xfrm>
          <a:prstGeom prst="rect">
            <a:avLst/>
          </a:prstGeom>
          <a:blipFill dpi="0" rotWithShape="1">
            <a:blip r:embed="rId3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88" name="object 61"/>
          <p:cNvSpPr>
            <a:spLocks noChangeArrowheads="1"/>
          </p:cNvSpPr>
          <p:nvPr/>
        </p:nvSpPr>
        <p:spPr bwMode="auto">
          <a:xfrm>
            <a:off x="7391400" y="3657600"/>
            <a:ext cx="471488" cy="1471613"/>
          </a:xfrm>
          <a:prstGeom prst="rect">
            <a:avLst/>
          </a:prstGeom>
          <a:blipFill dpi="0" rotWithShape="1">
            <a:blip r:embed="rId3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89" name="object 62"/>
          <p:cNvSpPr>
            <a:spLocks noChangeArrowheads="1"/>
          </p:cNvSpPr>
          <p:nvPr/>
        </p:nvSpPr>
        <p:spPr bwMode="auto">
          <a:xfrm>
            <a:off x="6765925" y="4865688"/>
            <a:ext cx="1768475" cy="1939925"/>
          </a:xfrm>
          <a:prstGeom prst="rect">
            <a:avLst/>
          </a:prstGeom>
          <a:blipFill dpi="0" rotWithShape="1">
            <a:blip r:embed="rId3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90" name="object 63"/>
          <p:cNvSpPr>
            <a:spLocks noChangeArrowheads="1"/>
          </p:cNvSpPr>
          <p:nvPr/>
        </p:nvSpPr>
        <p:spPr bwMode="auto">
          <a:xfrm>
            <a:off x="6764338" y="5530850"/>
            <a:ext cx="371475" cy="420688"/>
          </a:xfrm>
          <a:prstGeom prst="rect">
            <a:avLst/>
          </a:prstGeom>
          <a:blipFill dpi="0" rotWithShape="1">
            <a:blip r:embed="rId3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391" name="object 64"/>
          <p:cNvSpPr>
            <a:spLocks noChangeArrowheads="1"/>
          </p:cNvSpPr>
          <p:nvPr/>
        </p:nvSpPr>
        <p:spPr bwMode="auto">
          <a:xfrm>
            <a:off x="8078788" y="5718175"/>
            <a:ext cx="417512" cy="454025"/>
          </a:xfrm>
          <a:prstGeom prst="rect">
            <a:avLst/>
          </a:prstGeom>
          <a:blipFill dpi="0" rotWithShape="1">
            <a:blip r:embed="rId3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65" name="Прямоугольник 64"/>
          <p:cNvPicPr>
            <a:picLocks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371600" y="1908175"/>
            <a:ext cx="1597025" cy="396875"/>
          </a:xfrm>
          <a:prstGeom prst="rect">
            <a:avLst/>
          </a:prstGeom>
          <a:noFill/>
        </p:spPr>
      </p:pic>
      <p:pic>
        <p:nvPicPr>
          <p:cNvPr id="66" name="Прямоугольник 65"/>
          <p:cNvPicPr>
            <a:picLocks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4041775" y="1908175"/>
            <a:ext cx="1597025" cy="396875"/>
          </a:xfrm>
          <a:prstGeom prst="rect">
            <a:avLst/>
          </a:prstGeom>
          <a:noFill/>
        </p:spPr>
      </p:pic>
      <p:pic>
        <p:nvPicPr>
          <p:cNvPr id="67" name="Прямоугольник 66"/>
          <p:cNvPicPr>
            <a:picLocks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1371600" y="2517775"/>
            <a:ext cx="1597025" cy="396875"/>
          </a:xfrm>
          <a:prstGeom prst="rect">
            <a:avLst/>
          </a:prstGeom>
          <a:noFill/>
        </p:spPr>
      </p:pic>
      <p:pic>
        <p:nvPicPr>
          <p:cNvPr id="68" name="Прямоугольник 67"/>
          <p:cNvPicPr>
            <a:picLocks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4041775" y="2517775"/>
            <a:ext cx="1597025" cy="396875"/>
          </a:xfrm>
          <a:prstGeom prst="rect">
            <a:avLst/>
          </a:prstGeom>
          <a:noFill/>
        </p:spPr>
      </p:pic>
      <p:pic>
        <p:nvPicPr>
          <p:cNvPr id="69" name="Прямоугольник 68"/>
          <p:cNvPicPr>
            <a:picLocks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1371600" y="3279775"/>
            <a:ext cx="1597025" cy="396875"/>
          </a:xfrm>
          <a:prstGeom prst="rect">
            <a:avLst/>
          </a:prstGeom>
          <a:noFill/>
        </p:spPr>
      </p:pic>
      <p:pic>
        <p:nvPicPr>
          <p:cNvPr id="70" name="Прямоугольник 69"/>
          <p:cNvPicPr>
            <a:picLocks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4041775" y="3200400"/>
            <a:ext cx="1597025" cy="401638"/>
          </a:xfrm>
          <a:prstGeom prst="rect">
            <a:avLst/>
          </a:prstGeom>
          <a:noFill/>
        </p:spPr>
      </p:pic>
      <p:pic>
        <p:nvPicPr>
          <p:cNvPr id="14398" name="Picture 8" descr="ФоминскоеСП-ПП-01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8402638" y="120650"/>
            <a:ext cx="6508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"/>
          <p:cNvSpPr>
            <a:spLocks noChangeArrowheads="1"/>
          </p:cNvSpPr>
          <p:nvPr/>
        </p:nvSpPr>
        <p:spPr bwMode="auto">
          <a:xfrm>
            <a:off x="401638" y="352425"/>
            <a:ext cx="8058150" cy="82708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5363" name="object 3"/>
          <p:cNvSpPr>
            <a:spLocks noGrp="1"/>
          </p:cNvSpPr>
          <p:nvPr>
            <p:ph type="title"/>
          </p:nvPr>
        </p:nvSpPr>
        <p:spPr>
          <a:xfrm>
            <a:off x="2430463" y="412750"/>
            <a:ext cx="4211637" cy="392113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2400" smtClean="0">
                <a:solidFill>
                  <a:srgbClr val="FFFFFF"/>
                </a:solidFill>
                <a:latin typeface="Constantia" pitchFamily="18" charset="0"/>
              </a:rPr>
              <a:t>Структура доходов бюджета</a:t>
            </a:r>
            <a:endParaRPr lang="ru-RU" altLang="ru-RU" sz="2400" smtClean="0">
              <a:latin typeface="Constantia" pitchFamily="18" charset="0"/>
            </a:endParaRPr>
          </a:p>
        </p:txBody>
      </p:sp>
      <p:sp>
        <p:nvSpPr>
          <p:cNvPr id="15364" name="object 4"/>
          <p:cNvSpPr>
            <a:spLocks/>
          </p:cNvSpPr>
          <p:nvPr/>
        </p:nvSpPr>
        <p:spPr bwMode="auto">
          <a:xfrm>
            <a:off x="971550" y="1370013"/>
            <a:ext cx="4105275" cy="293687"/>
          </a:xfrm>
          <a:custGeom>
            <a:avLst/>
            <a:gdLst>
              <a:gd name="T0" fmla="*/ 0 w 4104640"/>
              <a:gd name="T1" fmla="*/ 296860 h 293369"/>
              <a:gd name="T2" fmla="*/ 4111503 w 4104640"/>
              <a:gd name="T3" fmla="*/ 296860 h 293369"/>
              <a:gd name="T4" fmla="*/ 4111503 w 4104640"/>
              <a:gd name="T5" fmla="*/ 0 h 293369"/>
              <a:gd name="T6" fmla="*/ 0 w 4104640"/>
              <a:gd name="T7" fmla="*/ 0 h 293369"/>
              <a:gd name="T8" fmla="*/ 0 w 4104640"/>
              <a:gd name="T9" fmla="*/ 296860 h 293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640"/>
              <a:gd name="T16" fmla="*/ 0 h 293369"/>
              <a:gd name="T17" fmla="*/ 4104640 w 4104640"/>
              <a:gd name="T18" fmla="*/ 293369 h 293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640" h="293369">
                <a:moveTo>
                  <a:pt x="0" y="293344"/>
                </a:moveTo>
                <a:lnTo>
                  <a:pt x="4104513" y="293344"/>
                </a:lnTo>
                <a:lnTo>
                  <a:pt x="4104513" y="0"/>
                </a:lnTo>
                <a:lnTo>
                  <a:pt x="0" y="0"/>
                </a:lnTo>
                <a:lnTo>
                  <a:pt x="0" y="293344"/>
                </a:lnTo>
                <a:close/>
              </a:path>
            </a:pathLst>
          </a:custGeom>
          <a:solidFill>
            <a:srgbClr val="AFCCA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65200" y="1363663"/>
          <a:ext cx="7632700" cy="1266825"/>
        </p:xfrm>
        <a:graphic>
          <a:graphicData uri="http://schemas.openxmlformats.org/drawingml/2006/table">
            <a:tbl>
              <a:tblPr/>
              <a:tblGrid>
                <a:gridCol w="4105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19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CCAF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19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CCAF"/>
                    </a:solidFill>
                  </a:tcPr>
                </a:tc>
                <a:tc>
                  <a:txBody>
                    <a:bodyPr/>
                    <a:lstStyle/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19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CC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ВСЕГО ДОХОДОВ</a:t>
                      </a:r>
                    </a:p>
                  </a:txBody>
                  <a:tcPr marL="0" marR="0" marT="698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ts val="175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12 122,344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3906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ts val="175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10 211,144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3906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ts val="175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10 426,644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3906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ts val="1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СОБСТВЕННЫЕ ДОХОДЫ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6F1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2 834,00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6F1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2870,952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6F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2 901,39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БЕЗВОЗМЕЗДНЫЕ ПОСТУПЛЕНИЯ</a:t>
                      </a:r>
                    </a:p>
                  </a:txBody>
                  <a:tcPr marL="0" marR="0" marT="7048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9 288,344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033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7 340,192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033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ts val="175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7 525,254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3906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392" name="object 6"/>
          <p:cNvSpPr>
            <a:spLocks noChangeArrowheads="1"/>
          </p:cNvSpPr>
          <p:nvPr/>
        </p:nvSpPr>
        <p:spPr bwMode="auto">
          <a:xfrm>
            <a:off x="106363" y="115888"/>
            <a:ext cx="1443037" cy="1371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5393" name="object 7"/>
          <p:cNvSpPr txBox="1">
            <a:spLocks noChangeArrowheads="1"/>
          </p:cNvSpPr>
          <p:nvPr/>
        </p:nvSpPr>
        <p:spPr bwMode="auto">
          <a:xfrm>
            <a:off x="7785100" y="1096963"/>
            <a:ext cx="733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500">
                <a:latin typeface="Constantia" pitchFamily="18" charset="0"/>
              </a:rPr>
              <a:t>тыс.руб.</a:t>
            </a:r>
          </a:p>
        </p:txBody>
      </p:sp>
      <p:sp>
        <p:nvSpPr>
          <p:cNvPr id="15394" name="object 8"/>
          <p:cNvSpPr>
            <a:spLocks/>
          </p:cNvSpPr>
          <p:nvPr/>
        </p:nvSpPr>
        <p:spPr bwMode="auto">
          <a:xfrm>
            <a:off x="5911850" y="5114925"/>
            <a:ext cx="269875" cy="0"/>
          </a:xfrm>
          <a:custGeom>
            <a:avLst/>
            <a:gdLst>
              <a:gd name="T0" fmla="*/ 0 w 269875"/>
              <a:gd name="T1" fmla="*/ 269748 w 269875"/>
              <a:gd name="T2" fmla="*/ 0 60000 65536"/>
              <a:gd name="T3" fmla="*/ 0 60000 65536"/>
              <a:gd name="T4" fmla="*/ 0 w 269875"/>
              <a:gd name="T5" fmla="*/ 269875 w 2698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69875">
                <a:moveTo>
                  <a:pt x="0" y="0"/>
                </a:moveTo>
                <a:lnTo>
                  <a:pt x="269748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5" name="object 9"/>
          <p:cNvSpPr>
            <a:spLocks/>
          </p:cNvSpPr>
          <p:nvPr/>
        </p:nvSpPr>
        <p:spPr bwMode="auto">
          <a:xfrm>
            <a:off x="4392613" y="5114925"/>
            <a:ext cx="539750" cy="0"/>
          </a:xfrm>
          <a:custGeom>
            <a:avLst/>
            <a:gdLst>
              <a:gd name="T0" fmla="*/ 0 w 539750"/>
              <a:gd name="T1" fmla="*/ 539496 w 539750"/>
              <a:gd name="T2" fmla="*/ 0 60000 65536"/>
              <a:gd name="T3" fmla="*/ 0 60000 65536"/>
              <a:gd name="T4" fmla="*/ 0 w 539750"/>
              <a:gd name="T5" fmla="*/ 539750 w 5397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39750">
                <a:moveTo>
                  <a:pt x="0" y="0"/>
                </a:moveTo>
                <a:lnTo>
                  <a:pt x="539496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6" name="object 10"/>
          <p:cNvSpPr>
            <a:spLocks/>
          </p:cNvSpPr>
          <p:nvPr/>
        </p:nvSpPr>
        <p:spPr bwMode="auto">
          <a:xfrm>
            <a:off x="2873375" y="5114925"/>
            <a:ext cx="539750" cy="0"/>
          </a:xfrm>
          <a:custGeom>
            <a:avLst/>
            <a:gdLst>
              <a:gd name="T0" fmla="*/ 0 w 539750"/>
              <a:gd name="T1" fmla="*/ 539496 w 539750"/>
              <a:gd name="T2" fmla="*/ 0 60000 65536"/>
              <a:gd name="T3" fmla="*/ 0 60000 65536"/>
              <a:gd name="T4" fmla="*/ 0 w 539750"/>
              <a:gd name="T5" fmla="*/ 539750 w 5397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39750">
                <a:moveTo>
                  <a:pt x="0" y="0"/>
                </a:moveTo>
                <a:lnTo>
                  <a:pt x="539496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7" name="object 11"/>
          <p:cNvSpPr>
            <a:spLocks/>
          </p:cNvSpPr>
          <p:nvPr/>
        </p:nvSpPr>
        <p:spPr bwMode="auto">
          <a:xfrm>
            <a:off x="1622425" y="5114925"/>
            <a:ext cx="269875" cy="0"/>
          </a:xfrm>
          <a:custGeom>
            <a:avLst/>
            <a:gdLst>
              <a:gd name="T0" fmla="*/ 0 w 269875"/>
              <a:gd name="T1" fmla="*/ 269747 w 269875"/>
              <a:gd name="T2" fmla="*/ 0 60000 65536"/>
              <a:gd name="T3" fmla="*/ 0 60000 65536"/>
              <a:gd name="T4" fmla="*/ 0 w 269875"/>
              <a:gd name="T5" fmla="*/ 269875 w 2698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69875">
                <a:moveTo>
                  <a:pt x="0" y="0"/>
                </a:moveTo>
                <a:lnTo>
                  <a:pt x="269747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8" name="object 12"/>
          <p:cNvSpPr>
            <a:spLocks/>
          </p:cNvSpPr>
          <p:nvPr/>
        </p:nvSpPr>
        <p:spPr bwMode="auto">
          <a:xfrm>
            <a:off x="5911850" y="4567238"/>
            <a:ext cx="269875" cy="0"/>
          </a:xfrm>
          <a:custGeom>
            <a:avLst/>
            <a:gdLst>
              <a:gd name="T0" fmla="*/ 0 w 269875"/>
              <a:gd name="T1" fmla="*/ 269748 w 269875"/>
              <a:gd name="T2" fmla="*/ 0 60000 65536"/>
              <a:gd name="T3" fmla="*/ 0 60000 65536"/>
              <a:gd name="T4" fmla="*/ 0 w 269875"/>
              <a:gd name="T5" fmla="*/ 269875 w 2698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69875">
                <a:moveTo>
                  <a:pt x="0" y="0"/>
                </a:moveTo>
                <a:lnTo>
                  <a:pt x="269748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9" name="object 13"/>
          <p:cNvSpPr>
            <a:spLocks/>
          </p:cNvSpPr>
          <p:nvPr/>
        </p:nvSpPr>
        <p:spPr bwMode="auto">
          <a:xfrm>
            <a:off x="4392613" y="4567238"/>
            <a:ext cx="539750" cy="0"/>
          </a:xfrm>
          <a:custGeom>
            <a:avLst/>
            <a:gdLst>
              <a:gd name="T0" fmla="*/ 0 w 539750"/>
              <a:gd name="T1" fmla="*/ 539496 w 539750"/>
              <a:gd name="T2" fmla="*/ 0 60000 65536"/>
              <a:gd name="T3" fmla="*/ 0 60000 65536"/>
              <a:gd name="T4" fmla="*/ 0 w 539750"/>
              <a:gd name="T5" fmla="*/ 539750 w 5397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39750">
                <a:moveTo>
                  <a:pt x="0" y="0"/>
                </a:moveTo>
                <a:lnTo>
                  <a:pt x="539496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0" name="object 14"/>
          <p:cNvSpPr>
            <a:spLocks/>
          </p:cNvSpPr>
          <p:nvPr/>
        </p:nvSpPr>
        <p:spPr bwMode="auto">
          <a:xfrm>
            <a:off x="2873375" y="4567238"/>
            <a:ext cx="539750" cy="0"/>
          </a:xfrm>
          <a:custGeom>
            <a:avLst/>
            <a:gdLst>
              <a:gd name="T0" fmla="*/ 0 w 539750"/>
              <a:gd name="T1" fmla="*/ 539496 w 539750"/>
              <a:gd name="T2" fmla="*/ 0 60000 65536"/>
              <a:gd name="T3" fmla="*/ 0 60000 65536"/>
              <a:gd name="T4" fmla="*/ 0 w 539750"/>
              <a:gd name="T5" fmla="*/ 539750 w 5397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39750">
                <a:moveTo>
                  <a:pt x="0" y="0"/>
                </a:moveTo>
                <a:lnTo>
                  <a:pt x="539496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1" name="object 15"/>
          <p:cNvSpPr>
            <a:spLocks/>
          </p:cNvSpPr>
          <p:nvPr/>
        </p:nvSpPr>
        <p:spPr bwMode="auto">
          <a:xfrm>
            <a:off x="1622425" y="4567238"/>
            <a:ext cx="269875" cy="0"/>
          </a:xfrm>
          <a:custGeom>
            <a:avLst/>
            <a:gdLst>
              <a:gd name="T0" fmla="*/ 0 w 269875"/>
              <a:gd name="T1" fmla="*/ 269747 w 269875"/>
              <a:gd name="T2" fmla="*/ 0 60000 65536"/>
              <a:gd name="T3" fmla="*/ 0 60000 65536"/>
              <a:gd name="T4" fmla="*/ 0 w 269875"/>
              <a:gd name="T5" fmla="*/ 269875 w 2698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69875">
                <a:moveTo>
                  <a:pt x="0" y="0"/>
                </a:moveTo>
                <a:lnTo>
                  <a:pt x="269747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2" name="object 16"/>
          <p:cNvSpPr>
            <a:spLocks/>
          </p:cNvSpPr>
          <p:nvPr/>
        </p:nvSpPr>
        <p:spPr bwMode="auto">
          <a:xfrm>
            <a:off x="5911850" y="4019550"/>
            <a:ext cx="269875" cy="0"/>
          </a:xfrm>
          <a:custGeom>
            <a:avLst/>
            <a:gdLst>
              <a:gd name="T0" fmla="*/ 0 w 269875"/>
              <a:gd name="T1" fmla="*/ 269748 w 269875"/>
              <a:gd name="T2" fmla="*/ 0 60000 65536"/>
              <a:gd name="T3" fmla="*/ 0 60000 65536"/>
              <a:gd name="T4" fmla="*/ 0 w 269875"/>
              <a:gd name="T5" fmla="*/ 269875 w 2698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69875">
                <a:moveTo>
                  <a:pt x="0" y="0"/>
                </a:moveTo>
                <a:lnTo>
                  <a:pt x="269748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3" name="object 17"/>
          <p:cNvSpPr>
            <a:spLocks/>
          </p:cNvSpPr>
          <p:nvPr/>
        </p:nvSpPr>
        <p:spPr bwMode="auto">
          <a:xfrm>
            <a:off x="4392613" y="4019550"/>
            <a:ext cx="539750" cy="0"/>
          </a:xfrm>
          <a:custGeom>
            <a:avLst/>
            <a:gdLst>
              <a:gd name="T0" fmla="*/ 0 w 539750"/>
              <a:gd name="T1" fmla="*/ 539496 w 539750"/>
              <a:gd name="T2" fmla="*/ 0 60000 65536"/>
              <a:gd name="T3" fmla="*/ 0 60000 65536"/>
              <a:gd name="T4" fmla="*/ 0 w 539750"/>
              <a:gd name="T5" fmla="*/ 539750 w 5397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39750">
                <a:moveTo>
                  <a:pt x="0" y="0"/>
                </a:moveTo>
                <a:lnTo>
                  <a:pt x="539496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4" name="object 18"/>
          <p:cNvSpPr>
            <a:spLocks/>
          </p:cNvSpPr>
          <p:nvPr/>
        </p:nvSpPr>
        <p:spPr bwMode="auto">
          <a:xfrm>
            <a:off x="2873375" y="4019550"/>
            <a:ext cx="539750" cy="0"/>
          </a:xfrm>
          <a:custGeom>
            <a:avLst/>
            <a:gdLst>
              <a:gd name="T0" fmla="*/ 0 w 539750"/>
              <a:gd name="T1" fmla="*/ 539496 w 539750"/>
              <a:gd name="T2" fmla="*/ 0 60000 65536"/>
              <a:gd name="T3" fmla="*/ 0 60000 65536"/>
              <a:gd name="T4" fmla="*/ 0 w 539750"/>
              <a:gd name="T5" fmla="*/ 539750 w 5397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39750">
                <a:moveTo>
                  <a:pt x="0" y="0"/>
                </a:moveTo>
                <a:lnTo>
                  <a:pt x="539496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5" name="object 19"/>
          <p:cNvSpPr>
            <a:spLocks/>
          </p:cNvSpPr>
          <p:nvPr/>
        </p:nvSpPr>
        <p:spPr bwMode="auto">
          <a:xfrm>
            <a:off x="1622425" y="4019550"/>
            <a:ext cx="269875" cy="0"/>
          </a:xfrm>
          <a:custGeom>
            <a:avLst/>
            <a:gdLst>
              <a:gd name="T0" fmla="*/ 0 w 269875"/>
              <a:gd name="T1" fmla="*/ 269747 w 269875"/>
              <a:gd name="T2" fmla="*/ 0 60000 65536"/>
              <a:gd name="T3" fmla="*/ 0 60000 65536"/>
              <a:gd name="T4" fmla="*/ 0 w 269875"/>
              <a:gd name="T5" fmla="*/ 269875 w 2698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69875">
                <a:moveTo>
                  <a:pt x="0" y="0"/>
                </a:moveTo>
                <a:lnTo>
                  <a:pt x="269747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6" name="object 20"/>
          <p:cNvSpPr>
            <a:spLocks/>
          </p:cNvSpPr>
          <p:nvPr/>
        </p:nvSpPr>
        <p:spPr bwMode="auto">
          <a:xfrm>
            <a:off x="5911850" y="3471863"/>
            <a:ext cx="269875" cy="0"/>
          </a:xfrm>
          <a:custGeom>
            <a:avLst/>
            <a:gdLst>
              <a:gd name="T0" fmla="*/ 0 w 269875"/>
              <a:gd name="T1" fmla="*/ 269748 w 269875"/>
              <a:gd name="T2" fmla="*/ 0 60000 65536"/>
              <a:gd name="T3" fmla="*/ 0 60000 65536"/>
              <a:gd name="T4" fmla="*/ 0 w 269875"/>
              <a:gd name="T5" fmla="*/ 269875 w 2698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69875">
                <a:moveTo>
                  <a:pt x="0" y="0"/>
                </a:moveTo>
                <a:lnTo>
                  <a:pt x="269748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7" name="object 21"/>
          <p:cNvSpPr>
            <a:spLocks/>
          </p:cNvSpPr>
          <p:nvPr/>
        </p:nvSpPr>
        <p:spPr bwMode="auto">
          <a:xfrm>
            <a:off x="2873375" y="3471863"/>
            <a:ext cx="2058988" cy="0"/>
          </a:xfrm>
          <a:custGeom>
            <a:avLst/>
            <a:gdLst>
              <a:gd name="T0" fmla="*/ 0 w 2059304"/>
              <a:gd name="T1" fmla="*/ 2055449 w 2059304"/>
              <a:gd name="T2" fmla="*/ 0 60000 65536"/>
              <a:gd name="T3" fmla="*/ 0 60000 65536"/>
              <a:gd name="T4" fmla="*/ 0 w 2059304"/>
              <a:gd name="T5" fmla="*/ 2059304 w 205930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59304">
                <a:moveTo>
                  <a:pt x="0" y="0"/>
                </a:moveTo>
                <a:lnTo>
                  <a:pt x="2058924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8" name="object 22"/>
          <p:cNvSpPr>
            <a:spLocks/>
          </p:cNvSpPr>
          <p:nvPr/>
        </p:nvSpPr>
        <p:spPr bwMode="auto">
          <a:xfrm>
            <a:off x="1622425" y="3471863"/>
            <a:ext cx="269875" cy="0"/>
          </a:xfrm>
          <a:custGeom>
            <a:avLst/>
            <a:gdLst>
              <a:gd name="T0" fmla="*/ 0 w 269875"/>
              <a:gd name="T1" fmla="*/ 269747 w 269875"/>
              <a:gd name="T2" fmla="*/ 0 60000 65536"/>
              <a:gd name="T3" fmla="*/ 0 60000 65536"/>
              <a:gd name="T4" fmla="*/ 0 w 269875"/>
              <a:gd name="T5" fmla="*/ 269875 w 2698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69875">
                <a:moveTo>
                  <a:pt x="0" y="0"/>
                </a:moveTo>
                <a:lnTo>
                  <a:pt x="269747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09" name="object 23"/>
          <p:cNvSpPr>
            <a:spLocks/>
          </p:cNvSpPr>
          <p:nvPr/>
        </p:nvSpPr>
        <p:spPr bwMode="auto">
          <a:xfrm>
            <a:off x="1622425" y="2922588"/>
            <a:ext cx="4559300" cy="0"/>
          </a:xfrm>
          <a:custGeom>
            <a:avLst/>
            <a:gdLst>
              <a:gd name="T0" fmla="*/ 0 w 4558665"/>
              <a:gd name="T1" fmla="*/ 4565273 w 4558665"/>
              <a:gd name="T2" fmla="*/ 0 60000 65536"/>
              <a:gd name="T3" fmla="*/ 0 60000 65536"/>
              <a:gd name="T4" fmla="*/ 0 w 4558665"/>
              <a:gd name="T5" fmla="*/ 4558665 w 455866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558665">
                <a:moveTo>
                  <a:pt x="0" y="0"/>
                </a:moveTo>
                <a:lnTo>
                  <a:pt x="4558284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0" name="object 24"/>
          <p:cNvSpPr>
            <a:spLocks/>
          </p:cNvSpPr>
          <p:nvPr/>
        </p:nvSpPr>
        <p:spPr bwMode="auto">
          <a:xfrm>
            <a:off x="1892300" y="3170238"/>
            <a:ext cx="969963" cy="1400175"/>
          </a:xfrm>
          <a:custGeom>
            <a:avLst/>
            <a:gdLst>
              <a:gd name="T0" fmla="*/ 932165 w 980439"/>
              <a:gd name="T1" fmla="*/ 0 h 1047114"/>
              <a:gd name="T2" fmla="*/ 0 w 980439"/>
              <a:gd name="T3" fmla="*/ 0 h 1047114"/>
              <a:gd name="T4" fmla="*/ 0 w 980439"/>
              <a:gd name="T5" fmla="*/ 18431888 h 1047114"/>
              <a:gd name="T6" fmla="*/ 932165 w 980439"/>
              <a:gd name="T7" fmla="*/ 18431888 h 1047114"/>
              <a:gd name="T8" fmla="*/ 932165 w 980439"/>
              <a:gd name="T9" fmla="*/ 0 h 1047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0439"/>
              <a:gd name="T16" fmla="*/ 0 h 1047114"/>
              <a:gd name="T17" fmla="*/ 980439 w 980439"/>
              <a:gd name="T18" fmla="*/ 1047114 h 1047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0439" h="1047114">
                <a:moveTo>
                  <a:pt x="979932" y="0"/>
                </a:moveTo>
                <a:lnTo>
                  <a:pt x="0" y="0"/>
                </a:lnTo>
                <a:lnTo>
                  <a:pt x="0" y="1046988"/>
                </a:lnTo>
                <a:lnTo>
                  <a:pt x="979932" y="1046988"/>
                </a:lnTo>
                <a:lnTo>
                  <a:pt x="979932" y="0"/>
                </a:lnTo>
                <a:close/>
              </a:path>
            </a:pathLst>
          </a:custGeom>
          <a:solidFill>
            <a:srgbClr val="AFCCA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1" name="object 25"/>
          <p:cNvSpPr>
            <a:spLocks/>
          </p:cNvSpPr>
          <p:nvPr/>
        </p:nvSpPr>
        <p:spPr bwMode="auto">
          <a:xfrm>
            <a:off x="3421063" y="3306763"/>
            <a:ext cx="989012" cy="1238250"/>
          </a:xfrm>
          <a:custGeom>
            <a:avLst/>
            <a:gdLst>
              <a:gd name="T0" fmla="*/ 1027780 w 980439"/>
              <a:gd name="T1" fmla="*/ 0 h 852170"/>
              <a:gd name="T2" fmla="*/ 0 w 980439"/>
              <a:gd name="T3" fmla="*/ 0 h 852170"/>
              <a:gd name="T4" fmla="*/ 0 w 980439"/>
              <a:gd name="T5" fmla="*/ 5534058 h 852170"/>
              <a:gd name="T6" fmla="*/ 1027780 w 980439"/>
              <a:gd name="T7" fmla="*/ 5534058 h 852170"/>
              <a:gd name="T8" fmla="*/ 1027780 w 980439"/>
              <a:gd name="T9" fmla="*/ 0 h 852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0439"/>
              <a:gd name="T16" fmla="*/ 0 h 852170"/>
              <a:gd name="T17" fmla="*/ 980439 w 980439"/>
              <a:gd name="T18" fmla="*/ 852170 h 852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0439" h="852170">
                <a:moveTo>
                  <a:pt x="979931" y="0"/>
                </a:moveTo>
                <a:lnTo>
                  <a:pt x="0" y="0"/>
                </a:lnTo>
                <a:lnTo>
                  <a:pt x="0" y="851915"/>
                </a:lnTo>
                <a:lnTo>
                  <a:pt x="979931" y="851915"/>
                </a:lnTo>
                <a:lnTo>
                  <a:pt x="979931" y="0"/>
                </a:lnTo>
                <a:close/>
              </a:path>
            </a:pathLst>
          </a:custGeom>
          <a:solidFill>
            <a:srgbClr val="AFCCA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2" name="object 26"/>
          <p:cNvSpPr>
            <a:spLocks/>
          </p:cNvSpPr>
          <p:nvPr/>
        </p:nvSpPr>
        <p:spPr bwMode="auto">
          <a:xfrm>
            <a:off x="4940300" y="3406775"/>
            <a:ext cx="982663" cy="1098550"/>
          </a:xfrm>
          <a:custGeom>
            <a:avLst/>
            <a:gdLst>
              <a:gd name="T0" fmla="*/ 986255 w 980439"/>
              <a:gd name="T1" fmla="*/ 0 h 833754"/>
              <a:gd name="T2" fmla="*/ 0 w 980439"/>
              <a:gd name="T3" fmla="*/ 0 h 833754"/>
              <a:gd name="T4" fmla="*/ 0 w 980439"/>
              <a:gd name="T5" fmla="*/ 3306305 h 833754"/>
              <a:gd name="T6" fmla="*/ 986255 w 980439"/>
              <a:gd name="T7" fmla="*/ 3306305 h 833754"/>
              <a:gd name="T8" fmla="*/ 986255 w 980439"/>
              <a:gd name="T9" fmla="*/ 0 h 833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0439"/>
              <a:gd name="T16" fmla="*/ 0 h 833754"/>
              <a:gd name="T17" fmla="*/ 980439 w 980439"/>
              <a:gd name="T18" fmla="*/ 833754 h 8337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0439" h="833754">
                <a:moveTo>
                  <a:pt x="979932" y="0"/>
                </a:moveTo>
                <a:lnTo>
                  <a:pt x="0" y="0"/>
                </a:lnTo>
                <a:lnTo>
                  <a:pt x="0" y="833628"/>
                </a:lnTo>
                <a:lnTo>
                  <a:pt x="979932" y="833628"/>
                </a:lnTo>
                <a:lnTo>
                  <a:pt x="979932" y="0"/>
                </a:lnTo>
                <a:close/>
              </a:path>
            </a:pathLst>
          </a:custGeom>
          <a:solidFill>
            <a:srgbClr val="AFCCA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13" name="object 27"/>
          <p:cNvSpPr>
            <a:spLocks/>
          </p:cNvSpPr>
          <p:nvPr/>
        </p:nvSpPr>
        <p:spPr bwMode="auto">
          <a:xfrm>
            <a:off x="1622425" y="5662613"/>
            <a:ext cx="4559300" cy="0"/>
          </a:xfrm>
          <a:custGeom>
            <a:avLst/>
            <a:gdLst>
              <a:gd name="T0" fmla="*/ 0 w 4558665"/>
              <a:gd name="T1" fmla="*/ 4565273 w 4558665"/>
              <a:gd name="T2" fmla="*/ 0 60000 65536"/>
              <a:gd name="T3" fmla="*/ 0 60000 65536"/>
              <a:gd name="T4" fmla="*/ 0 w 4558665"/>
              <a:gd name="T5" fmla="*/ 4558665 w 455866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558665">
                <a:moveTo>
                  <a:pt x="0" y="0"/>
                </a:moveTo>
                <a:lnTo>
                  <a:pt x="4558284" y="0"/>
                </a:lnTo>
              </a:path>
            </a:pathLst>
          </a:custGeom>
          <a:noFill/>
          <a:ln w="9144">
            <a:solidFill>
              <a:srgbClr val="88888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" name="object 28"/>
          <p:cNvSpPr txBox="1"/>
          <p:nvPr/>
        </p:nvSpPr>
        <p:spPr>
          <a:xfrm>
            <a:off x="1893888" y="4584700"/>
            <a:ext cx="990600" cy="525463"/>
          </a:xfrm>
          <a:prstGeom prst="rect">
            <a:avLst/>
          </a:prstGeom>
          <a:solidFill>
            <a:srgbClr val="006FC0"/>
          </a:solidFill>
        </p:spPr>
        <p:txBody>
          <a:bodyPr lIns="0" tIns="1905" rIns="0" bIns="0">
            <a:spAutoFit/>
          </a:bodyPr>
          <a:lstStyle/>
          <a:p>
            <a:pPr marL="91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/>
              <a:cs typeface="Times New Roman"/>
            </a:endParaRPr>
          </a:p>
          <a:p>
            <a:pPr marL="91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-5" dirty="0">
                <a:latin typeface="Lucida Sans Unicode"/>
                <a:cs typeface="Lucida Sans Unicode"/>
              </a:rPr>
              <a:t>2 834,00</a:t>
            </a: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36938" y="4554538"/>
            <a:ext cx="993775" cy="569912"/>
          </a:xfrm>
          <a:prstGeom prst="rect">
            <a:avLst/>
          </a:prstGeom>
          <a:solidFill>
            <a:srgbClr val="006FC0"/>
          </a:solidFill>
        </p:spPr>
        <p:txBody>
          <a:bodyPr lIns="0" tIns="0" rIns="0" bIns="0">
            <a:spAutoFit/>
          </a:bodyPr>
          <a:lstStyle/>
          <a:p>
            <a:pPr marL="920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spc="-5" dirty="0">
              <a:latin typeface="Lucida Sans Unicode"/>
              <a:cs typeface="Lucida Sans Unicode"/>
            </a:endParaRPr>
          </a:p>
          <a:p>
            <a:pPr marL="9207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spc="-5" dirty="0">
              <a:latin typeface="Lucida Sans Unicode"/>
              <a:cs typeface="Lucida Sans Unicode"/>
            </a:endParaRPr>
          </a:p>
          <a:p>
            <a:pPr marL="9207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-5" dirty="0">
                <a:latin typeface="Lucida Sans Unicode"/>
                <a:cs typeface="Lucida Sans Unicode"/>
              </a:rPr>
              <a:t>2 </a:t>
            </a:r>
            <a:r>
              <a:rPr lang="en-US" sz="1400" spc="-5" dirty="0">
                <a:latin typeface="Lucida Sans Unicode"/>
                <a:cs typeface="Lucida Sans Unicode"/>
              </a:rPr>
              <a:t>870,952</a:t>
            </a: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54588" y="4503738"/>
            <a:ext cx="979487" cy="619125"/>
          </a:xfrm>
          <a:prstGeom prst="rect">
            <a:avLst/>
          </a:prstGeom>
          <a:solidFill>
            <a:srgbClr val="006FC0"/>
          </a:solidFill>
        </p:spPr>
        <p:txBody>
          <a:bodyPr lIns="0" tIns="4445" rIns="0" bIns="0">
            <a:spAutoFit/>
          </a:bodyPr>
          <a:lstStyle/>
          <a:p>
            <a:pPr marL="920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spc="-5" dirty="0">
              <a:latin typeface="Lucida Sans Unicode"/>
              <a:cs typeface="Lucida Sans Unicode"/>
            </a:endParaRPr>
          </a:p>
          <a:p>
            <a:pPr marL="920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-5" dirty="0">
                <a:latin typeface="Lucida Sans Unicode"/>
                <a:cs typeface="Lucida Sans Unicode"/>
              </a:rPr>
              <a:t>2 901,39</a:t>
            </a:r>
            <a:endParaRPr lang="ru-RU" sz="1400" spc="-5" dirty="0">
              <a:latin typeface="Lucida Sans Unicode"/>
              <a:cs typeface="Lucida Sans Unicode"/>
            </a:endParaRPr>
          </a:p>
          <a:p>
            <a:pPr marL="920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spc="-5" dirty="0">
              <a:latin typeface="Lucida Sans Unicode"/>
              <a:cs typeface="Lucida Sans Unicode"/>
            </a:endParaRPr>
          </a:p>
          <a:p>
            <a:pPr marL="920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600" dirty="0">
              <a:latin typeface="Lucida Sans Unicode"/>
              <a:cs typeface="Lucida Sans Unicode"/>
            </a:endParaRPr>
          </a:p>
        </p:txBody>
      </p:sp>
      <p:sp>
        <p:nvSpPr>
          <p:cNvPr id="15417" name="object 31"/>
          <p:cNvSpPr txBox="1">
            <a:spLocks noChangeArrowheads="1"/>
          </p:cNvSpPr>
          <p:nvPr/>
        </p:nvSpPr>
        <p:spPr bwMode="auto">
          <a:xfrm>
            <a:off x="1957388" y="3762375"/>
            <a:ext cx="9794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en-US" altLang="ru-RU" sz="1400">
                <a:latin typeface="Lucida Sans Unicode" pitchFamily="34" charset="0"/>
              </a:rPr>
              <a:t>9 288,344</a:t>
            </a:r>
            <a:endParaRPr lang="ru-RU" altLang="ru-RU" sz="1400">
              <a:latin typeface="Lucida Sans Unicode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62338" y="3830638"/>
            <a:ext cx="981075" cy="2270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1400" spc="-5" dirty="0">
                <a:latin typeface="Lucida Sans Unicode"/>
                <a:cs typeface="Lucida Sans Unicode"/>
              </a:rPr>
              <a:t>7 340,192</a:t>
            </a: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40300" y="3675063"/>
            <a:ext cx="1109663" cy="2286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1400" spc="-5" dirty="0">
                <a:latin typeface="Lucida Sans Unicode"/>
                <a:cs typeface="Lucida Sans Unicode"/>
              </a:rPr>
              <a:t>7 525,254</a:t>
            </a: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09788" y="5897563"/>
            <a:ext cx="633412" cy="28892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27438" y="5897563"/>
            <a:ext cx="733425" cy="28892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26038" y="5897563"/>
            <a:ext cx="592137" cy="28892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23" name="object 37"/>
          <p:cNvSpPr>
            <a:spLocks/>
          </p:cNvSpPr>
          <p:nvPr/>
        </p:nvSpPr>
        <p:spPr bwMode="auto">
          <a:xfrm>
            <a:off x="6413500" y="3994150"/>
            <a:ext cx="123825" cy="125413"/>
          </a:xfrm>
          <a:custGeom>
            <a:avLst/>
            <a:gdLst>
              <a:gd name="T0" fmla="*/ 0 w 125095"/>
              <a:gd name="T1" fmla="*/ 128507 h 125095"/>
              <a:gd name="T2" fmla="*/ 111699 w 125095"/>
              <a:gd name="T3" fmla="*/ 128507 h 125095"/>
              <a:gd name="T4" fmla="*/ 111699 w 125095"/>
              <a:gd name="T5" fmla="*/ 0 h 125095"/>
              <a:gd name="T6" fmla="*/ 0 w 125095"/>
              <a:gd name="T7" fmla="*/ 0 h 125095"/>
              <a:gd name="T8" fmla="*/ 0 w 125095"/>
              <a:gd name="T9" fmla="*/ 128507 h 125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5095"/>
              <a:gd name="T16" fmla="*/ 0 h 125095"/>
              <a:gd name="T17" fmla="*/ 125095 w 125095"/>
              <a:gd name="T18" fmla="*/ 125095 h 1250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5095" h="125095">
                <a:moveTo>
                  <a:pt x="0" y="124968"/>
                </a:moveTo>
                <a:lnTo>
                  <a:pt x="124967" y="124968"/>
                </a:lnTo>
                <a:lnTo>
                  <a:pt x="124967" y="0"/>
                </a:lnTo>
                <a:lnTo>
                  <a:pt x="0" y="0"/>
                </a:lnTo>
                <a:lnTo>
                  <a:pt x="0" y="124968"/>
                </a:lnTo>
                <a:close/>
              </a:path>
            </a:pathLst>
          </a:custGeom>
          <a:solidFill>
            <a:srgbClr val="AFCCA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24" name="object 38"/>
          <p:cNvSpPr>
            <a:spLocks/>
          </p:cNvSpPr>
          <p:nvPr/>
        </p:nvSpPr>
        <p:spPr bwMode="auto">
          <a:xfrm>
            <a:off x="6413500" y="4622800"/>
            <a:ext cx="123825" cy="127000"/>
          </a:xfrm>
          <a:custGeom>
            <a:avLst/>
            <a:gdLst>
              <a:gd name="T0" fmla="*/ 0 w 125095"/>
              <a:gd name="T1" fmla="*/ 126492 h 127000"/>
              <a:gd name="T2" fmla="*/ 111699 w 125095"/>
              <a:gd name="T3" fmla="*/ 126492 h 127000"/>
              <a:gd name="T4" fmla="*/ 111699 w 125095"/>
              <a:gd name="T5" fmla="*/ 0 h 127000"/>
              <a:gd name="T6" fmla="*/ 0 w 125095"/>
              <a:gd name="T7" fmla="*/ 0 h 127000"/>
              <a:gd name="T8" fmla="*/ 0 w 125095"/>
              <a:gd name="T9" fmla="*/ 126492 h 127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5095"/>
              <a:gd name="T16" fmla="*/ 0 h 127000"/>
              <a:gd name="T17" fmla="*/ 125095 w 125095"/>
              <a:gd name="T18" fmla="*/ 127000 h 127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5095" h="127000">
                <a:moveTo>
                  <a:pt x="0" y="126492"/>
                </a:moveTo>
                <a:lnTo>
                  <a:pt x="124967" y="126492"/>
                </a:lnTo>
                <a:lnTo>
                  <a:pt x="124967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006FC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25" name="object 39"/>
          <p:cNvSpPr txBox="1">
            <a:spLocks noChangeArrowheads="1"/>
          </p:cNvSpPr>
          <p:nvPr/>
        </p:nvSpPr>
        <p:spPr bwMode="auto">
          <a:xfrm>
            <a:off x="6584950" y="3883025"/>
            <a:ext cx="22002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620" rIns="0" bIns="0">
            <a:spAutoFit/>
          </a:bodyPr>
          <a:lstStyle/>
          <a:p>
            <a:pPr marL="12700" eaLnBrk="1" hangingPunct="1">
              <a:lnSpc>
                <a:spcPct val="102000"/>
              </a:lnSpc>
              <a:spcBef>
                <a:spcPts val="63"/>
              </a:spcBef>
            </a:pPr>
            <a:r>
              <a:rPr lang="ru-RU" altLang="ru-RU">
                <a:latin typeface="Constantia" pitchFamily="18" charset="0"/>
              </a:rPr>
              <a:t>Безвозмездные  поступления</a:t>
            </a:r>
          </a:p>
          <a:p>
            <a:pPr marL="12700" eaLnBrk="1" hangingPunct="1">
              <a:spcBef>
                <a:spcPts val="588"/>
              </a:spcBef>
            </a:pPr>
            <a:r>
              <a:rPr lang="ru-RU" altLang="ru-RU">
                <a:latin typeface="Constantia" pitchFamily="18" charset="0"/>
              </a:rPr>
              <a:t>Собственные доходы</a:t>
            </a:r>
          </a:p>
        </p:txBody>
      </p:sp>
      <p:pic>
        <p:nvPicPr>
          <p:cNvPr id="15426" name="Picture 8" descr="ФоминскоеСП-ПП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25" y="115888"/>
            <a:ext cx="6508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2"/>
          <p:cNvSpPr>
            <a:spLocks/>
          </p:cNvSpPr>
          <p:nvPr/>
        </p:nvSpPr>
        <p:spPr bwMode="auto">
          <a:xfrm>
            <a:off x="500063" y="5945188"/>
            <a:ext cx="4897437" cy="912812"/>
          </a:xfrm>
          <a:custGeom>
            <a:avLst/>
            <a:gdLst>
              <a:gd name="T0" fmla="*/ 85648 w 4897755"/>
              <a:gd name="T1" fmla="*/ 21281 h 913129"/>
              <a:gd name="T2" fmla="*/ 3634106 w 4897755"/>
              <a:gd name="T3" fmla="*/ 909583 h 913129"/>
              <a:gd name="T4" fmla="*/ 4893907 w 4897755"/>
              <a:gd name="T5" fmla="*/ 909583 h 913129"/>
              <a:gd name="T6" fmla="*/ 85648 w 4897755"/>
              <a:gd name="T7" fmla="*/ 21281 h 913129"/>
              <a:gd name="T8" fmla="*/ 660 w 4897755"/>
              <a:gd name="T9" fmla="*/ 0 h 913129"/>
              <a:gd name="T10" fmla="*/ 0 w 4897755"/>
              <a:gd name="T11" fmla="*/ 5451 h 913129"/>
              <a:gd name="T12" fmla="*/ 85648 w 4897755"/>
              <a:gd name="T13" fmla="*/ 21281 h 913129"/>
              <a:gd name="T14" fmla="*/ 660 w 4897755"/>
              <a:gd name="T15" fmla="*/ 0 h 913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97755"/>
              <a:gd name="T25" fmla="*/ 0 h 913129"/>
              <a:gd name="T26" fmla="*/ 4897755 w 4897755"/>
              <a:gd name="T27" fmla="*/ 913129 h 913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387" name="object 3"/>
          <p:cNvSpPr>
            <a:spLocks/>
          </p:cNvSpPr>
          <p:nvPr/>
        </p:nvSpPr>
        <p:spPr bwMode="auto">
          <a:xfrm>
            <a:off x="485775" y="5938838"/>
            <a:ext cx="3651250" cy="919162"/>
          </a:xfrm>
          <a:custGeom>
            <a:avLst/>
            <a:gdLst>
              <a:gd name="T0" fmla="*/ 0 w 3651885"/>
              <a:gd name="T1" fmla="*/ 0 h 919479"/>
              <a:gd name="T2" fmla="*/ 7913 w 3651885"/>
              <a:gd name="T3" fmla="*/ 6327 h 919479"/>
              <a:gd name="T4" fmla="*/ 2863387 w 3651885"/>
              <a:gd name="T5" fmla="*/ 915503 h 919479"/>
              <a:gd name="T6" fmla="*/ 3644906 w 3651885"/>
              <a:gd name="T7" fmla="*/ 915503 h 919479"/>
              <a:gd name="T8" fmla="*/ 0 w 3651885"/>
              <a:gd name="T9" fmla="*/ 0 h 919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51885"/>
              <a:gd name="T16" fmla="*/ 0 h 919479"/>
              <a:gd name="T17" fmla="*/ 3651885 w 3651885"/>
              <a:gd name="T18" fmla="*/ 919479 h 919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388" name="object 4"/>
          <p:cNvSpPr>
            <a:spLocks noChangeArrowheads="1"/>
          </p:cNvSpPr>
          <p:nvPr/>
        </p:nvSpPr>
        <p:spPr bwMode="auto">
          <a:xfrm>
            <a:off x="0" y="5789613"/>
            <a:ext cx="3398838" cy="1068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6389" name="object 5"/>
          <p:cNvSpPr>
            <a:spLocks noChangeArrowheads="1"/>
          </p:cNvSpPr>
          <p:nvPr/>
        </p:nvSpPr>
        <p:spPr bwMode="auto">
          <a:xfrm>
            <a:off x="0" y="5783263"/>
            <a:ext cx="3373438" cy="10747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82600" y="1323975"/>
          <a:ext cx="7954963" cy="5410200"/>
        </p:xfrm>
        <a:graphic>
          <a:graphicData uri="http://schemas.openxmlformats.org/drawingml/2006/table">
            <a:tbl>
              <a:tblPr/>
              <a:tblGrid>
                <a:gridCol w="332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2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3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92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9776"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Наименование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1206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2021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1206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1206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1206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439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НАЛОГОВЫЕ И  НЕНАЛОГОВЫЕ ДОХОДЫ, 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том числе: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2 834,0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870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952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2 901,39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14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Налог на доходы  физических лиц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396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,00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11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,00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29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,00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244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Единый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сельскохозяйственный налог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14,37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15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,000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16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,00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117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Налог на имущество физических лиц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462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,00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72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,00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77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,00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614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Земельный налог с организаций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1 100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,00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1 115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,00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1 125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,00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0801234"/>
                  </a:ext>
                </a:extLst>
              </a:tr>
              <a:tr h="228614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Земельный налог с  физических лиц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825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,00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823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,00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821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,00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4260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Государственная пошлина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10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,00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10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,00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10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,00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969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Доходы от использования  имущества</a:t>
                      </a:r>
                    </a:p>
                  </a:txBody>
                  <a:tcPr marL="0" marR="0" marT="2794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1,96</a:t>
                      </a:r>
                    </a:p>
                  </a:txBody>
                  <a:tcPr marL="0" marR="0" marT="2794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1,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51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94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1,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94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14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Прочие неналоговые доходы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67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442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1,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94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546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БЕЗВОЗМЕЗДНЫЕ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ПОСТУПЛЕНИЯ, в том числе: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9 288,344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7 340,192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7 525,254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546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Дотации на выравнивание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бюджетной деятельности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3 939,044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3 902,092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3 871,654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4546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Субсидии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бюджетам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на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обеспечение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комплексного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развития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сельских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территорий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1 225,00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1 188,8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1 400,00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5904724"/>
                  </a:ext>
                </a:extLst>
              </a:tr>
              <a:tr h="267474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Прочие субсидии бюджетам сельских поселений</a:t>
                      </a: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130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130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130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9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97433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Субвенции местным</a:t>
                      </a:r>
                    </a:p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бюджетам на выполнение  передаваемых полномочий</a:t>
                      </a:r>
                    </a:p>
                  </a:txBody>
                  <a:tcPr marL="0" marR="0" marT="27944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118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944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11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9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27944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23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944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5992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Иные межбюджетные трансферты</a:t>
                      </a:r>
                    </a:p>
                  </a:txBody>
                  <a:tcPr marL="0" marR="0" marT="27944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76,10</a:t>
                      </a:r>
                    </a:p>
                  </a:txBody>
                  <a:tcPr marL="0" marR="0" marT="27944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944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944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7212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Прочие безвозмездные поступления</a:t>
                      </a:r>
                    </a:p>
                  </a:txBody>
                  <a:tcPr marL="0" marR="0" marT="27944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2 7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00,00</a:t>
                      </a:r>
                    </a:p>
                  </a:txBody>
                  <a:tcPr marL="0" marR="0" marT="27944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00,00</a:t>
                      </a:r>
                    </a:p>
                  </a:txBody>
                  <a:tcPr marL="0" marR="0" marT="27944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00,00</a:t>
                      </a:r>
                    </a:p>
                  </a:txBody>
                  <a:tcPr marL="0" marR="0" marT="27944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038003"/>
                  </a:ext>
                </a:extLst>
              </a:tr>
              <a:tr h="333187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Итого доходов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944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12 122,344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944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10211,144</a:t>
                      </a:r>
                    </a:p>
                  </a:txBody>
                  <a:tcPr marL="0" marR="0" marT="27944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10426,644</a:t>
                      </a:r>
                    </a:p>
                  </a:txBody>
                  <a:tcPr marL="0" marR="0" marT="27944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6487" name="object 7"/>
          <p:cNvSpPr>
            <a:spLocks/>
          </p:cNvSpPr>
          <p:nvPr/>
        </p:nvSpPr>
        <p:spPr bwMode="auto">
          <a:xfrm>
            <a:off x="457200" y="274638"/>
            <a:ext cx="7980363" cy="1022350"/>
          </a:xfrm>
          <a:custGeom>
            <a:avLst/>
            <a:gdLst>
              <a:gd name="T0" fmla="*/ 0 w 8229600"/>
              <a:gd name="T1" fmla="*/ 654139 h 1143000"/>
              <a:gd name="T2" fmla="*/ 7056645 w 8229600"/>
              <a:gd name="T3" fmla="*/ 654139 h 1143000"/>
              <a:gd name="T4" fmla="*/ 7056645 w 8229600"/>
              <a:gd name="T5" fmla="*/ 0 h 1143000"/>
              <a:gd name="T6" fmla="*/ 0 w 8229600"/>
              <a:gd name="T7" fmla="*/ 0 h 1143000"/>
              <a:gd name="T8" fmla="*/ 0 w 8229600"/>
              <a:gd name="T9" fmla="*/ 654139 h 1143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1143000"/>
              <a:gd name="T17" fmla="*/ 8229600 w 8229600"/>
              <a:gd name="T18" fmla="*/ 1143000 h 1143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CEC59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488" name="object 8"/>
          <p:cNvSpPr>
            <a:spLocks/>
          </p:cNvSpPr>
          <p:nvPr/>
        </p:nvSpPr>
        <p:spPr bwMode="auto">
          <a:xfrm>
            <a:off x="430213" y="247650"/>
            <a:ext cx="8007350" cy="1042988"/>
          </a:xfrm>
          <a:custGeom>
            <a:avLst/>
            <a:gdLst>
              <a:gd name="T0" fmla="*/ 6957447 w 8284845"/>
              <a:gd name="T1" fmla="*/ 0 h 1198245"/>
              <a:gd name="T2" fmla="*/ 23168 w 8284845"/>
              <a:gd name="T3" fmla="*/ 0 h 1198245"/>
              <a:gd name="T4" fmla="*/ 14146 w 8284845"/>
              <a:gd name="T5" fmla="*/ 1074 h 1198245"/>
              <a:gd name="T6" fmla="*/ 6786 w 8284845"/>
              <a:gd name="T7" fmla="*/ 4002 h 1198245"/>
              <a:gd name="T8" fmla="*/ 1822 w 8284845"/>
              <a:gd name="T9" fmla="*/ 8349 h 1198245"/>
              <a:gd name="T10" fmla="*/ 0 w 8284845"/>
              <a:gd name="T11" fmla="*/ 13679 h 1198245"/>
              <a:gd name="T12" fmla="*/ 0 w 8284845"/>
              <a:gd name="T13" fmla="*/ 580912 h 1198245"/>
              <a:gd name="T14" fmla="*/ 1822 w 8284845"/>
              <a:gd name="T15" fmla="*/ 586240 h 1198245"/>
              <a:gd name="T16" fmla="*/ 6786 w 8284845"/>
              <a:gd name="T17" fmla="*/ 590587 h 1198245"/>
              <a:gd name="T18" fmla="*/ 14146 w 8284845"/>
              <a:gd name="T19" fmla="*/ 593518 h 1198245"/>
              <a:gd name="T20" fmla="*/ 23168 w 8284845"/>
              <a:gd name="T21" fmla="*/ 594591 h 1198245"/>
              <a:gd name="T22" fmla="*/ 6957447 w 8284845"/>
              <a:gd name="T23" fmla="*/ 594591 h 1198245"/>
              <a:gd name="T24" fmla="*/ 6966492 w 8284845"/>
              <a:gd name="T25" fmla="*/ 593518 h 1198245"/>
              <a:gd name="T26" fmla="*/ 6973872 w 8284845"/>
              <a:gd name="T27" fmla="*/ 590587 h 1198245"/>
              <a:gd name="T28" fmla="*/ 6978846 w 8284845"/>
              <a:gd name="T29" fmla="*/ 586240 h 1198245"/>
              <a:gd name="T30" fmla="*/ 6980669 w 8284845"/>
              <a:gd name="T31" fmla="*/ 580912 h 1198245"/>
              <a:gd name="T32" fmla="*/ 6980669 w 8284845"/>
              <a:gd name="T33" fmla="*/ 578202 h 1198245"/>
              <a:gd name="T34" fmla="*/ 27802 w 8284845"/>
              <a:gd name="T35" fmla="*/ 578202 h 1198245"/>
              <a:gd name="T36" fmla="*/ 27802 w 8284845"/>
              <a:gd name="T37" fmla="*/ 16388 h 1198245"/>
              <a:gd name="T38" fmla="*/ 6980669 w 8284845"/>
              <a:gd name="T39" fmla="*/ 16388 h 1198245"/>
              <a:gd name="T40" fmla="*/ 6980669 w 8284845"/>
              <a:gd name="T41" fmla="*/ 13679 h 1198245"/>
              <a:gd name="T42" fmla="*/ 6978846 w 8284845"/>
              <a:gd name="T43" fmla="*/ 8349 h 1198245"/>
              <a:gd name="T44" fmla="*/ 6973872 w 8284845"/>
              <a:gd name="T45" fmla="*/ 4002 h 1198245"/>
              <a:gd name="T46" fmla="*/ 6966492 w 8284845"/>
              <a:gd name="T47" fmla="*/ 1074 h 1198245"/>
              <a:gd name="T48" fmla="*/ 6957447 w 8284845"/>
              <a:gd name="T49" fmla="*/ 0 h 1198245"/>
              <a:gd name="T50" fmla="*/ 6980669 w 8284845"/>
              <a:gd name="T51" fmla="*/ 16388 h 1198245"/>
              <a:gd name="T52" fmla="*/ 6952846 w 8284845"/>
              <a:gd name="T53" fmla="*/ 16388 h 1198245"/>
              <a:gd name="T54" fmla="*/ 6952846 w 8284845"/>
              <a:gd name="T55" fmla="*/ 578202 h 1198245"/>
              <a:gd name="T56" fmla="*/ 6980669 w 8284845"/>
              <a:gd name="T57" fmla="*/ 578202 h 1198245"/>
              <a:gd name="T58" fmla="*/ 6980669 w 8284845"/>
              <a:gd name="T59" fmla="*/ 16388 h 1198245"/>
              <a:gd name="T60" fmla="*/ 6943536 w 8284845"/>
              <a:gd name="T61" fmla="*/ 21809 h 1198245"/>
              <a:gd name="T62" fmla="*/ 37066 w 8284845"/>
              <a:gd name="T63" fmla="*/ 21809 h 1198245"/>
              <a:gd name="T64" fmla="*/ 37066 w 8284845"/>
              <a:gd name="T65" fmla="*/ 572782 h 1198245"/>
              <a:gd name="T66" fmla="*/ 6943536 w 8284845"/>
              <a:gd name="T67" fmla="*/ 572782 h 1198245"/>
              <a:gd name="T68" fmla="*/ 6943536 w 8284845"/>
              <a:gd name="T69" fmla="*/ 567297 h 1198245"/>
              <a:gd name="T70" fmla="*/ 46337 w 8284845"/>
              <a:gd name="T71" fmla="*/ 567297 h 1198245"/>
              <a:gd name="T72" fmla="*/ 46337 w 8284845"/>
              <a:gd name="T73" fmla="*/ 27293 h 1198245"/>
              <a:gd name="T74" fmla="*/ 6943536 w 8284845"/>
              <a:gd name="T75" fmla="*/ 27293 h 1198245"/>
              <a:gd name="T76" fmla="*/ 6943536 w 8284845"/>
              <a:gd name="T77" fmla="*/ 21809 h 1198245"/>
              <a:gd name="T78" fmla="*/ 6943536 w 8284845"/>
              <a:gd name="T79" fmla="*/ 27293 h 1198245"/>
              <a:gd name="T80" fmla="*/ 6934225 w 8284845"/>
              <a:gd name="T81" fmla="*/ 27293 h 1198245"/>
              <a:gd name="T82" fmla="*/ 6934225 w 8284845"/>
              <a:gd name="T83" fmla="*/ 567297 h 1198245"/>
              <a:gd name="T84" fmla="*/ 6943536 w 8284845"/>
              <a:gd name="T85" fmla="*/ 567297 h 1198245"/>
              <a:gd name="T86" fmla="*/ 6943536 w 8284845"/>
              <a:gd name="T87" fmla="*/ 27293 h 11982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284845"/>
              <a:gd name="T133" fmla="*/ 0 h 1198245"/>
              <a:gd name="T134" fmla="*/ 8284845 w 8284845"/>
              <a:gd name="T135" fmla="*/ 1198245 h 119824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284845" h="1198245">
                <a:moveTo>
                  <a:pt x="8257095" y="0"/>
                </a:moveTo>
                <a:lnTo>
                  <a:pt x="27495" y="0"/>
                </a:lnTo>
                <a:lnTo>
                  <a:pt x="16791" y="2162"/>
                </a:lnTo>
                <a:lnTo>
                  <a:pt x="8051" y="8064"/>
                </a:lnTo>
                <a:lnTo>
                  <a:pt x="2160" y="16823"/>
                </a:lnTo>
                <a:lnTo>
                  <a:pt x="0" y="27558"/>
                </a:lnTo>
                <a:lnTo>
                  <a:pt x="0" y="1170431"/>
                </a:lnTo>
                <a:lnTo>
                  <a:pt x="2160" y="1181167"/>
                </a:lnTo>
                <a:lnTo>
                  <a:pt x="8051" y="1189926"/>
                </a:lnTo>
                <a:lnTo>
                  <a:pt x="16791" y="1195828"/>
                </a:lnTo>
                <a:lnTo>
                  <a:pt x="27495" y="1197990"/>
                </a:lnTo>
                <a:lnTo>
                  <a:pt x="8257095" y="1197990"/>
                </a:lnTo>
                <a:lnTo>
                  <a:pt x="8267830" y="1195828"/>
                </a:lnTo>
                <a:lnTo>
                  <a:pt x="8276589" y="1189926"/>
                </a:lnTo>
                <a:lnTo>
                  <a:pt x="8282491" y="1181167"/>
                </a:lnTo>
                <a:lnTo>
                  <a:pt x="8284654" y="1170431"/>
                </a:lnTo>
                <a:lnTo>
                  <a:pt x="8284654" y="1164970"/>
                </a:lnTo>
                <a:lnTo>
                  <a:pt x="32994" y="1164970"/>
                </a:lnTo>
                <a:lnTo>
                  <a:pt x="32994" y="33019"/>
                </a:lnTo>
                <a:lnTo>
                  <a:pt x="8284654" y="33019"/>
                </a:lnTo>
                <a:lnTo>
                  <a:pt x="8284654" y="27558"/>
                </a:lnTo>
                <a:lnTo>
                  <a:pt x="8282491" y="16823"/>
                </a:lnTo>
                <a:lnTo>
                  <a:pt x="8276589" y="8064"/>
                </a:lnTo>
                <a:lnTo>
                  <a:pt x="8267830" y="2162"/>
                </a:lnTo>
                <a:lnTo>
                  <a:pt x="8257095" y="0"/>
                </a:lnTo>
                <a:close/>
              </a:path>
              <a:path w="8284845" h="1198245">
                <a:moveTo>
                  <a:pt x="8284654" y="33019"/>
                </a:moveTo>
                <a:lnTo>
                  <a:pt x="8251634" y="33019"/>
                </a:lnTo>
                <a:lnTo>
                  <a:pt x="8251634" y="1164970"/>
                </a:lnTo>
                <a:lnTo>
                  <a:pt x="8284654" y="1164970"/>
                </a:lnTo>
                <a:lnTo>
                  <a:pt x="8284654" y="33019"/>
                </a:lnTo>
                <a:close/>
              </a:path>
              <a:path w="8284845" h="1198245">
                <a:moveTo>
                  <a:pt x="8240585" y="43941"/>
                </a:moveTo>
                <a:lnTo>
                  <a:pt x="43992" y="43941"/>
                </a:lnTo>
                <a:lnTo>
                  <a:pt x="43992" y="1154048"/>
                </a:lnTo>
                <a:lnTo>
                  <a:pt x="8240585" y="1154048"/>
                </a:lnTo>
                <a:lnTo>
                  <a:pt x="8240585" y="1142999"/>
                </a:lnTo>
                <a:lnTo>
                  <a:pt x="54990" y="1142999"/>
                </a:lnTo>
                <a:lnTo>
                  <a:pt x="54990" y="54990"/>
                </a:lnTo>
                <a:lnTo>
                  <a:pt x="8240585" y="54990"/>
                </a:lnTo>
                <a:lnTo>
                  <a:pt x="8240585" y="43941"/>
                </a:lnTo>
                <a:close/>
              </a:path>
              <a:path w="8284845" h="1198245">
                <a:moveTo>
                  <a:pt x="8240585" y="54990"/>
                </a:moveTo>
                <a:lnTo>
                  <a:pt x="8229536" y="54990"/>
                </a:lnTo>
                <a:lnTo>
                  <a:pt x="8229536" y="1142999"/>
                </a:lnTo>
                <a:lnTo>
                  <a:pt x="8240585" y="1142999"/>
                </a:lnTo>
                <a:lnTo>
                  <a:pt x="8240585" y="54990"/>
                </a:lnTo>
                <a:close/>
              </a:path>
            </a:pathLst>
          </a:custGeom>
          <a:solidFill>
            <a:srgbClr val="96906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0396" y="274638"/>
            <a:ext cx="80772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параметры доходной части бюджета муниципального образования 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Фоминское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202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год и плановый период 202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202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годов</a:t>
            </a:r>
          </a:p>
          <a:p>
            <a:pPr algn="ctr" eaLnBrk="1" hangingPunct="1">
              <a:defRPr/>
            </a:pPr>
            <a: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                                                                             (</a:t>
            </a:r>
            <a:r>
              <a:rPr lang="ru-RU" sz="1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тыс.руб</a:t>
            </a:r>
            <a: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</a:p>
        </p:txBody>
      </p:sp>
      <p:pic>
        <p:nvPicPr>
          <p:cNvPr id="16490" name="Picture 8" descr="ФоминскоеСП-ПП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7563" y="90488"/>
            <a:ext cx="6508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2"/>
          <p:cNvSpPr>
            <a:spLocks/>
          </p:cNvSpPr>
          <p:nvPr/>
        </p:nvSpPr>
        <p:spPr bwMode="auto">
          <a:xfrm>
            <a:off x="500063" y="5945188"/>
            <a:ext cx="4897437" cy="912812"/>
          </a:xfrm>
          <a:custGeom>
            <a:avLst/>
            <a:gdLst>
              <a:gd name="T0" fmla="*/ 85648 w 4897755"/>
              <a:gd name="T1" fmla="*/ 21281 h 913129"/>
              <a:gd name="T2" fmla="*/ 3634106 w 4897755"/>
              <a:gd name="T3" fmla="*/ 909583 h 913129"/>
              <a:gd name="T4" fmla="*/ 4893907 w 4897755"/>
              <a:gd name="T5" fmla="*/ 909583 h 913129"/>
              <a:gd name="T6" fmla="*/ 85648 w 4897755"/>
              <a:gd name="T7" fmla="*/ 21281 h 913129"/>
              <a:gd name="T8" fmla="*/ 660 w 4897755"/>
              <a:gd name="T9" fmla="*/ 0 h 913129"/>
              <a:gd name="T10" fmla="*/ 0 w 4897755"/>
              <a:gd name="T11" fmla="*/ 5451 h 913129"/>
              <a:gd name="T12" fmla="*/ 85648 w 4897755"/>
              <a:gd name="T13" fmla="*/ 21281 h 913129"/>
              <a:gd name="T14" fmla="*/ 660 w 4897755"/>
              <a:gd name="T15" fmla="*/ 0 h 913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97755"/>
              <a:gd name="T25" fmla="*/ 0 h 913129"/>
              <a:gd name="T26" fmla="*/ 4897755 w 4897755"/>
              <a:gd name="T27" fmla="*/ 913129 h 913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1" name="object 3"/>
          <p:cNvSpPr>
            <a:spLocks/>
          </p:cNvSpPr>
          <p:nvPr/>
        </p:nvSpPr>
        <p:spPr bwMode="auto">
          <a:xfrm>
            <a:off x="485775" y="5938838"/>
            <a:ext cx="3651250" cy="919162"/>
          </a:xfrm>
          <a:custGeom>
            <a:avLst/>
            <a:gdLst>
              <a:gd name="T0" fmla="*/ 0 w 3651885"/>
              <a:gd name="T1" fmla="*/ 0 h 919479"/>
              <a:gd name="T2" fmla="*/ 7913 w 3651885"/>
              <a:gd name="T3" fmla="*/ 6327 h 919479"/>
              <a:gd name="T4" fmla="*/ 2863387 w 3651885"/>
              <a:gd name="T5" fmla="*/ 915503 h 919479"/>
              <a:gd name="T6" fmla="*/ 3644906 w 3651885"/>
              <a:gd name="T7" fmla="*/ 915503 h 919479"/>
              <a:gd name="T8" fmla="*/ 0 w 3651885"/>
              <a:gd name="T9" fmla="*/ 0 h 919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51885"/>
              <a:gd name="T16" fmla="*/ 0 h 919479"/>
              <a:gd name="T17" fmla="*/ 3651885 w 3651885"/>
              <a:gd name="T18" fmla="*/ 919479 h 919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2" name="object 4"/>
          <p:cNvSpPr>
            <a:spLocks noChangeArrowheads="1"/>
          </p:cNvSpPr>
          <p:nvPr/>
        </p:nvSpPr>
        <p:spPr bwMode="auto">
          <a:xfrm>
            <a:off x="0" y="5789613"/>
            <a:ext cx="3398838" cy="1068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7413" name="object 6"/>
          <p:cNvSpPr>
            <a:spLocks noChangeArrowheads="1"/>
          </p:cNvSpPr>
          <p:nvPr/>
        </p:nvSpPr>
        <p:spPr bwMode="auto">
          <a:xfrm>
            <a:off x="398463" y="252413"/>
            <a:ext cx="8042275" cy="1041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7414" name="object 7"/>
          <p:cNvSpPr>
            <a:spLocks noChangeArrowheads="1"/>
          </p:cNvSpPr>
          <p:nvPr/>
        </p:nvSpPr>
        <p:spPr bwMode="auto">
          <a:xfrm>
            <a:off x="412750" y="298450"/>
            <a:ext cx="8380413" cy="8953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7415" name="object 8"/>
          <p:cNvSpPr>
            <a:spLocks noChangeArrowheads="1"/>
          </p:cNvSpPr>
          <p:nvPr/>
        </p:nvSpPr>
        <p:spPr bwMode="auto">
          <a:xfrm>
            <a:off x="457200" y="274638"/>
            <a:ext cx="7954963" cy="9223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7416" name="object 9"/>
          <p:cNvSpPr>
            <a:spLocks/>
          </p:cNvSpPr>
          <p:nvPr/>
        </p:nvSpPr>
        <p:spPr bwMode="auto">
          <a:xfrm>
            <a:off x="457200" y="274638"/>
            <a:ext cx="7954963" cy="922337"/>
          </a:xfrm>
          <a:custGeom>
            <a:avLst/>
            <a:gdLst>
              <a:gd name="T0" fmla="*/ 0 w 8229600"/>
              <a:gd name="T1" fmla="*/ 154253 h 922019"/>
              <a:gd name="T2" fmla="*/ 6841 w 8229600"/>
              <a:gd name="T3" fmla="*/ 105458 h 922019"/>
              <a:gd name="T4" fmla="*/ 25886 w 8229600"/>
              <a:gd name="T5" fmla="*/ 63116 h 922019"/>
              <a:gd name="T6" fmla="*/ 54932 w 8229600"/>
              <a:gd name="T7" fmla="*/ 29732 h 922019"/>
              <a:gd name="T8" fmla="*/ 91764 w 8229600"/>
              <a:gd name="T9" fmla="*/ 7858 h 922019"/>
              <a:gd name="T10" fmla="*/ 134172 w 8229600"/>
              <a:gd name="T11" fmla="*/ 0 h 922019"/>
              <a:gd name="T12" fmla="*/ 7050668 w 8229600"/>
              <a:gd name="T13" fmla="*/ 0 h 922019"/>
              <a:gd name="T14" fmla="*/ 7093062 w 8229600"/>
              <a:gd name="T15" fmla="*/ 7858 h 922019"/>
              <a:gd name="T16" fmla="*/ 7129889 w 8229600"/>
              <a:gd name="T17" fmla="*/ 29732 h 922019"/>
              <a:gd name="T18" fmla="*/ 7158935 w 8229600"/>
              <a:gd name="T19" fmla="*/ 63116 h 922019"/>
              <a:gd name="T20" fmla="*/ 7177987 w 8229600"/>
              <a:gd name="T21" fmla="*/ 105458 h 922019"/>
              <a:gd name="T22" fmla="*/ 7184829 w 8229600"/>
              <a:gd name="T23" fmla="*/ 154253 h 922019"/>
              <a:gd name="T24" fmla="*/ 7184829 w 8229600"/>
              <a:gd name="T25" fmla="*/ 771270 h 922019"/>
              <a:gd name="T26" fmla="*/ 7177987 w 8229600"/>
              <a:gd name="T27" fmla="*/ 820013 h 922019"/>
              <a:gd name="T28" fmla="*/ 7158935 w 8229600"/>
              <a:gd name="T29" fmla="*/ 862355 h 922019"/>
              <a:gd name="T30" fmla="*/ 7129889 w 8229600"/>
              <a:gd name="T31" fmla="*/ 895752 h 922019"/>
              <a:gd name="T32" fmla="*/ 7093062 w 8229600"/>
              <a:gd name="T33" fmla="*/ 917656 h 922019"/>
              <a:gd name="T34" fmla="*/ 7050668 w 8229600"/>
              <a:gd name="T35" fmla="*/ 925524 h 922019"/>
              <a:gd name="T36" fmla="*/ 134172 w 8229600"/>
              <a:gd name="T37" fmla="*/ 925524 h 922019"/>
              <a:gd name="T38" fmla="*/ 91764 w 8229600"/>
              <a:gd name="T39" fmla="*/ 917656 h 922019"/>
              <a:gd name="T40" fmla="*/ 54932 w 8229600"/>
              <a:gd name="T41" fmla="*/ 895752 h 922019"/>
              <a:gd name="T42" fmla="*/ 25886 w 8229600"/>
              <a:gd name="T43" fmla="*/ 862355 h 922019"/>
              <a:gd name="T44" fmla="*/ 6841 w 8229600"/>
              <a:gd name="T45" fmla="*/ 820013 h 922019"/>
              <a:gd name="T46" fmla="*/ 0 w 8229600"/>
              <a:gd name="T47" fmla="*/ 771270 h 922019"/>
              <a:gd name="T48" fmla="*/ 0 w 8229600"/>
              <a:gd name="T49" fmla="*/ 154253 h 92201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229600"/>
              <a:gd name="T76" fmla="*/ 0 h 922019"/>
              <a:gd name="T77" fmla="*/ 8229600 w 8229600"/>
              <a:gd name="T78" fmla="*/ 922019 h 92201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229600" h="922019">
                <a:moveTo>
                  <a:pt x="0" y="153670"/>
                </a:moveTo>
                <a:lnTo>
                  <a:pt x="7835" y="105062"/>
                </a:lnTo>
                <a:lnTo>
                  <a:pt x="29652" y="62874"/>
                </a:lnTo>
                <a:lnTo>
                  <a:pt x="62920" y="29622"/>
                </a:lnTo>
                <a:lnTo>
                  <a:pt x="105108" y="7825"/>
                </a:lnTo>
                <a:lnTo>
                  <a:pt x="153682" y="0"/>
                </a:lnTo>
                <a:lnTo>
                  <a:pt x="8075930" y="0"/>
                </a:lnTo>
                <a:lnTo>
                  <a:pt x="8124488" y="7825"/>
                </a:lnTo>
                <a:lnTo>
                  <a:pt x="8166670" y="29622"/>
                </a:lnTo>
                <a:lnTo>
                  <a:pt x="8199940" y="62874"/>
                </a:lnTo>
                <a:lnTo>
                  <a:pt x="8221762" y="105062"/>
                </a:lnTo>
                <a:lnTo>
                  <a:pt x="8229600" y="153670"/>
                </a:lnTo>
                <a:lnTo>
                  <a:pt x="8229600" y="768350"/>
                </a:lnTo>
                <a:lnTo>
                  <a:pt x="8221762" y="816908"/>
                </a:lnTo>
                <a:lnTo>
                  <a:pt x="8199940" y="859090"/>
                </a:lnTo>
                <a:lnTo>
                  <a:pt x="8166670" y="892360"/>
                </a:lnTo>
                <a:lnTo>
                  <a:pt x="8124488" y="914182"/>
                </a:lnTo>
                <a:lnTo>
                  <a:pt x="8075930" y="922020"/>
                </a:lnTo>
                <a:lnTo>
                  <a:pt x="153682" y="922020"/>
                </a:lnTo>
                <a:lnTo>
                  <a:pt x="105108" y="914182"/>
                </a:lnTo>
                <a:lnTo>
                  <a:pt x="62920" y="892360"/>
                </a:lnTo>
                <a:lnTo>
                  <a:pt x="29652" y="859090"/>
                </a:lnTo>
                <a:lnTo>
                  <a:pt x="7835" y="816908"/>
                </a:lnTo>
                <a:lnTo>
                  <a:pt x="0" y="768350"/>
                </a:lnTo>
                <a:lnTo>
                  <a:pt x="0" y="153670"/>
                </a:lnTo>
                <a:close/>
              </a:path>
            </a:pathLst>
          </a:custGeom>
          <a:noFill/>
          <a:ln w="12699">
            <a:solidFill>
              <a:srgbClr val="E8B7B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30" name="Прямоугольник 29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04800"/>
            <a:ext cx="8077200" cy="706438"/>
          </a:xfrm>
          <a:prstGeom prst="rect">
            <a:avLst/>
          </a:prstGeom>
          <a:noFill/>
        </p:spPr>
      </p:pic>
      <p:pic>
        <p:nvPicPr>
          <p:cNvPr id="17418" name="Picture 8" descr="ФоминскоеСП-ПП-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26450" y="98425"/>
            <a:ext cx="65087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Прямоугольник 31"/>
          <p:cNvGrpSpPr>
            <a:grpSpLocks/>
          </p:cNvGrpSpPr>
          <p:nvPr/>
        </p:nvGrpSpPr>
        <p:grpSpPr bwMode="auto">
          <a:xfrm>
            <a:off x="476250" y="2346325"/>
            <a:ext cx="7869238" cy="946150"/>
            <a:chOff x="300" y="1478"/>
            <a:chExt cx="4957" cy="596"/>
          </a:xfrm>
        </p:grpSpPr>
        <p:pic>
          <p:nvPicPr>
            <p:cNvPr id="17419" name="Прямоугольник 31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0" y="1478"/>
              <a:ext cx="4957" cy="596"/>
            </a:xfrm>
            <a:prstGeom prst="rect">
              <a:avLst/>
            </a:prstGeom>
            <a:noFill/>
          </p:spPr>
        </p:pic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337" y="1527"/>
              <a:ext cx="488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2000"/>
            </a:p>
            <a:p>
              <a:pPr algn="ctr"/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Адресная социальная поддержка отдельных категорий граждан</a:t>
              </a:r>
            </a:p>
            <a:p>
              <a:pPr algn="ctr"/>
              <a:r>
                <a:rPr lang="ru-RU" sz="16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  <a:p>
              <a:pPr algn="ctr"/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Прямоугольник 33"/>
          <p:cNvGrpSpPr>
            <a:grpSpLocks/>
          </p:cNvGrpSpPr>
          <p:nvPr/>
        </p:nvGrpSpPr>
        <p:grpSpPr bwMode="auto">
          <a:xfrm>
            <a:off x="506413" y="3803650"/>
            <a:ext cx="7839075" cy="993775"/>
            <a:chOff x="319" y="2396"/>
            <a:chExt cx="4938" cy="626"/>
          </a:xfrm>
        </p:grpSpPr>
        <p:pic>
          <p:nvPicPr>
            <p:cNvPr id="17422" name="Прямоугольник 33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9" y="2396"/>
              <a:ext cx="4938" cy="626"/>
            </a:xfrm>
            <a:prstGeom prst="rect">
              <a:avLst/>
            </a:prstGeom>
            <a:noFill/>
          </p:spPr>
        </p:pic>
        <p:sp>
          <p:nvSpPr>
            <p:cNvPr id="17423" name="Text Box 15"/>
            <p:cNvSpPr txBox="1">
              <a:spLocks noChangeArrowheads="1"/>
            </p:cNvSpPr>
            <p:nvPr/>
          </p:nvSpPr>
          <p:spPr bwMode="auto">
            <a:xfrm>
              <a:off x="358" y="2469"/>
              <a:ext cx="48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6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безопасности людей на водных объектах </a:t>
              </a:r>
            </a:p>
            <a:p>
              <a:pPr algn="ctr"/>
              <a:r>
                <a:rPr lang="ru-RU" sz="1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80</a:t>
              </a:r>
            </a:p>
            <a:p>
              <a:pPr algn="ctr"/>
              <a:r>
                <a:rPr lang="ru-RU" sz="1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</p:txBody>
        </p:sp>
      </p:grpSp>
      <p:grpSp>
        <p:nvGrpSpPr>
          <p:cNvPr id="35" name="Прямоугольник 34"/>
          <p:cNvGrpSpPr>
            <a:grpSpLocks/>
          </p:cNvGrpSpPr>
          <p:nvPr/>
        </p:nvGrpSpPr>
        <p:grpSpPr bwMode="auto">
          <a:xfrm>
            <a:off x="493713" y="3071813"/>
            <a:ext cx="7864475" cy="909637"/>
            <a:chOff x="311" y="1935"/>
            <a:chExt cx="4954" cy="573"/>
          </a:xfrm>
        </p:grpSpPr>
        <p:pic>
          <p:nvPicPr>
            <p:cNvPr id="17425" name="Прямоугольник 34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11" y="1935"/>
              <a:ext cx="4954" cy="573"/>
            </a:xfrm>
            <a:prstGeom prst="rect">
              <a:avLst/>
            </a:prstGeom>
            <a:noFill/>
          </p:spPr>
        </p:pic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348" y="2005"/>
              <a:ext cx="4877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6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первичных мер пожарной безопасности</a:t>
              </a:r>
            </a:p>
            <a:p>
              <a:pPr algn="ctr"/>
              <a:r>
                <a:rPr lang="ru-RU" sz="1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52,0</a:t>
              </a:r>
            </a:p>
            <a:p>
              <a:pPr algn="ctr"/>
              <a:r>
                <a: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</p:txBody>
        </p:sp>
      </p:grpSp>
      <p:grpSp>
        <p:nvGrpSpPr>
          <p:cNvPr id="37" name="Прямоугольник 36"/>
          <p:cNvGrpSpPr>
            <a:grpSpLocks/>
          </p:cNvGrpSpPr>
          <p:nvPr/>
        </p:nvGrpSpPr>
        <p:grpSpPr bwMode="auto">
          <a:xfrm>
            <a:off x="500063" y="1444625"/>
            <a:ext cx="7862887" cy="1006475"/>
            <a:chOff x="315" y="910"/>
            <a:chExt cx="4953" cy="634"/>
          </a:xfrm>
        </p:grpSpPr>
        <p:pic>
          <p:nvPicPr>
            <p:cNvPr id="17428" name="Прямоугольник 36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15" y="910"/>
              <a:ext cx="4953" cy="634"/>
            </a:xfrm>
            <a:prstGeom prst="rect">
              <a:avLst/>
            </a:prstGeom>
            <a:noFill/>
          </p:spPr>
        </p:pic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355" y="928"/>
              <a:ext cx="4877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6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Благоустройство населённых пунктов муниципального  образования Фоминское</a:t>
              </a:r>
            </a:p>
            <a:p>
              <a:pPr algn="ctr"/>
              <a:r>
                <a:rPr lang="ru-RU" sz="1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4951,5 </a:t>
              </a:r>
            </a:p>
            <a:p>
              <a:pPr algn="ctr"/>
              <a:r>
                <a: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</p:txBody>
        </p:sp>
      </p:grpSp>
      <p:grpSp>
        <p:nvGrpSpPr>
          <p:cNvPr id="38" name="Прямоугольник 37"/>
          <p:cNvGrpSpPr>
            <a:grpSpLocks/>
          </p:cNvGrpSpPr>
          <p:nvPr/>
        </p:nvGrpSpPr>
        <p:grpSpPr bwMode="auto">
          <a:xfrm>
            <a:off x="476250" y="4608513"/>
            <a:ext cx="7839075" cy="1049337"/>
            <a:chOff x="300" y="2903"/>
            <a:chExt cx="4938" cy="661"/>
          </a:xfrm>
        </p:grpSpPr>
        <p:pic>
          <p:nvPicPr>
            <p:cNvPr id="17431" name="Прямоугольник 37"/>
            <p:cNvPicPr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0" y="2903"/>
              <a:ext cx="4938" cy="661"/>
            </a:xfrm>
            <a:prstGeom prst="rect">
              <a:avLst/>
            </a:prstGeom>
            <a:noFill/>
          </p:spPr>
        </p:pic>
        <p:sp>
          <p:nvSpPr>
            <p:cNvPr id="17432" name="Text Box 24"/>
            <p:cNvSpPr txBox="1">
              <a:spLocks noChangeArrowheads="1"/>
            </p:cNvSpPr>
            <p:nvPr/>
          </p:nvSpPr>
          <p:spPr bwMode="auto">
            <a:xfrm>
              <a:off x="337" y="2984"/>
              <a:ext cx="4861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6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Противодействие коррупции </a:t>
              </a:r>
            </a:p>
            <a:p>
              <a:pPr algn="ctr"/>
              <a:r>
                <a:rPr lang="ru-RU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  <a:p>
              <a:pPr algn="ctr"/>
              <a:r>
                <a:rPr lang="ru-RU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</p:txBody>
        </p:sp>
      </p:grpSp>
      <p:grpSp>
        <p:nvGrpSpPr>
          <p:cNvPr id="39" name="Прямоугольник 38"/>
          <p:cNvGrpSpPr>
            <a:grpSpLocks/>
          </p:cNvGrpSpPr>
          <p:nvPr/>
        </p:nvGrpSpPr>
        <p:grpSpPr bwMode="auto">
          <a:xfrm>
            <a:off x="493713" y="5595938"/>
            <a:ext cx="7869237" cy="914400"/>
            <a:chOff x="311" y="3525"/>
            <a:chExt cx="4957" cy="576"/>
          </a:xfrm>
        </p:grpSpPr>
        <p:pic>
          <p:nvPicPr>
            <p:cNvPr id="17434" name="Прямоугольник 38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11" y="3525"/>
              <a:ext cx="4957" cy="576"/>
            </a:xfrm>
            <a:prstGeom prst="rect">
              <a:avLst/>
            </a:prstGeom>
            <a:noFill/>
          </p:spPr>
        </p:pic>
        <p:sp>
          <p:nvSpPr>
            <p:cNvPr id="17435" name="Text Box 27"/>
            <p:cNvSpPr txBox="1">
              <a:spLocks noChangeArrowheads="1"/>
            </p:cNvSpPr>
            <p:nvPr/>
          </p:nvSpPr>
          <p:spPr bwMode="auto">
            <a:xfrm>
              <a:off x="348" y="3578"/>
              <a:ext cx="4881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600">
                  <a:solidFill>
                    <a:srgbClr val="000000"/>
                  </a:solidFill>
                  <a:latin typeface="Calibri" pitchFamily="34" charset="0"/>
                </a:rPr>
                <a:t>Управление и распоряжение  земельными ресурсами</a:t>
              </a:r>
            </a:p>
            <a:p>
              <a:pPr algn="ctr"/>
              <a:r>
                <a:rPr lang="ru-RU" sz="1400" b="1">
                  <a:latin typeface="Times New Roman" pitchFamily="18" charset="0"/>
                  <a:cs typeface="Times New Roman" pitchFamily="18" charset="0"/>
                </a:rPr>
                <a:t>15,0</a:t>
              </a:r>
            </a:p>
            <a:p>
              <a:pPr algn="ctr"/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8"/>
          <p:cNvGraphicFramePr>
            <a:graphicFrameLocks noChangeAspect="1"/>
          </p:cNvGraphicFramePr>
          <p:nvPr/>
        </p:nvGraphicFramePr>
        <p:xfrm>
          <a:off x="330200" y="1244600"/>
          <a:ext cx="7913688" cy="5229225"/>
        </p:xfrm>
        <a:graphic>
          <a:graphicData uri="http://schemas.openxmlformats.org/presentationml/2006/ole">
            <p:oleObj spid="_x0000_s18434" name="Диаграмма" r:id="rId3" imgW="7919390" imgH="5230821" progId="Excel.Chart.8">
              <p:embed/>
            </p:oleObj>
          </a:graphicData>
        </a:graphic>
      </p:graphicFrame>
      <p:grpSp>
        <p:nvGrpSpPr>
          <p:cNvPr id="18435" name="Скругленный прямоугольник 1"/>
          <p:cNvGrpSpPr>
            <a:grpSpLocks/>
          </p:cNvGrpSpPr>
          <p:nvPr/>
        </p:nvGrpSpPr>
        <p:grpSpPr bwMode="auto">
          <a:xfrm>
            <a:off x="381000" y="304800"/>
            <a:ext cx="7477125" cy="768350"/>
            <a:chOff x="73" y="142"/>
            <a:chExt cx="5564" cy="484"/>
          </a:xfrm>
        </p:grpSpPr>
        <p:pic>
          <p:nvPicPr>
            <p:cNvPr id="18437" name="Скругленный прямоугольник 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" y="142"/>
              <a:ext cx="5564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8" name="Text Box 7"/>
            <p:cNvSpPr txBox="1">
              <a:spLocks noChangeArrowheads="1"/>
            </p:cNvSpPr>
            <p:nvPr/>
          </p:nvSpPr>
          <p:spPr bwMode="auto">
            <a:xfrm>
              <a:off x="133" y="184"/>
              <a:ext cx="544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1" tIns="45715" rIns="91431" bIns="45715" anchor="ctr"/>
            <a:lstStyle/>
            <a:p>
              <a:pPr algn="ctr"/>
              <a:r>
                <a:rPr lang="ru-RU" altLang="ru-RU" sz="2000">
                  <a:latin typeface="Constantia" pitchFamily="18" charset="0"/>
                </a:rPr>
                <a:t>Структура расходов бюджета по отраслям в 2021 году</a:t>
              </a:r>
            </a:p>
          </p:txBody>
        </p:sp>
      </p:grpSp>
      <p:pic>
        <p:nvPicPr>
          <p:cNvPr id="18436" name="Picture 8" descr="ФоминскоеСП-ПП-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146050"/>
            <a:ext cx="6508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2"/>
          <p:cNvSpPr>
            <a:spLocks noChangeArrowheads="1"/>
          </p:cNvSpPr>
          <p:nvPr/>
        </p:nvSpPr>
        <p:spPr bwMode="auto">
          <a:xfrm>
            <a:off x="479425" y="150813"/>
            <a:ext cx="7969250" cy="10064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9459" name="object 3"/>
          <p:cNvSpPr>
            <a:spLocks noGrp="1"/>
          </p:cNvSpPr>
          <p:nvPr>
            <p:ph type="title"/>
          </p:nvPr>
        </p:nvSpPr>
        <p:spPr>
          <a:xfrm>
            <a:off x="3548063" y="420688"/>
            <a:ext cx="2165350" cy="360362"/>
          </a:xfrm>
        </p:spPr>
        <p:txBody>
          <a:bodyPr tIns="12065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2200" smtClean="0">
                <a:solidFill>
                  <a:srgbClr val="FFFFFF"/>
                </a:solidFill>
                <a:latin typeface="Constantia" pitchFamily="18" charset="0"/>
              </a:rPr>
              <a:t>Обратная связь</a:t>
            </a:r>
            <a:endParaRPr lang="ru-RU" altLang="ru-RU" sz="2200" smtClean="0">
              <a:latin typeface="Constantia" pitchFamily="18" charset="0"/>
            </a:endParaRPr>
          </a:p>
        </p:txBody>
      </p:sp>
      <p:sp>
        <p:nvSpPr>
          <p:cNvPr id="19460" name="object 4"/>
          <p:cNvSpPr>
            <a:spLocks noChangeArrowheads="1"/>
          </p:cNvSpPr>
          <p:nvPr/>
        </p:nvSpPr>
        <p:spPr bwMode="auto">
          <a:xfrm>
            <a:off x="1074738" y="1608138"/>
            <a:ext cx="7112000" cy="41529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9461" name="object 5"/>
          <p:cNvSpPr txBox="1">
            <a:spLocks noChangeArrowheads="1"/>
          </p:cNvSpPr>
          <p:nvPr/>
        </p:nvSpPr>
        <p:spPr bwMode="auto">
          <a:xfrm>
            <a:off x="2079625" y="2600325"/>
            <a:ext cx="455295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84150" indent="-58738" algn="just" eaLnBrk="1" hangingPunct="1">
              <a:spcBef>
                <a:spcPts val="100"/>
              </a:spcBef>
            </a:pPr>
            <a:r>
              <a:rPr lang="ru-RU" altLang="ru-RU" sz="2000">
                <a:solidFill>
                  <a:srgbClr val="FFFFFF"/>
                </a:solidFill>
                <a:latin typeface="Constantia" pitchFamily="18" charset="0"/>
              </a:rPr>
              <a:t>Уважаемые пользователи! Направить  свои мнения и пожелания по работе  рубрики “Бюджет для граждан” вы</a:t>
            </a:r>
            <a:endParaRPr lang="ru-RU" altLang="ru-RU" sz="2000">
              <a:latin typeface="Constantia" pitchFamily="18" charset="0"/>
            </a:endParaRPr>
          </a:p>
          <a:p>
            <a:pPr marL="184150" indent="-58738" algn="ctr" eaLnBrk="1" hangingPunct="1"/>
            <a:r>
              <a:rPr lang="ru-RU" altLang="ru-RU" sz="2000">
                <a:solidFill>
                  <a:srgbClr val="FFFFFF"/>
                </a:solidFill>
                <a:latin typeface="Constantia" pitchFamily="18" charset="0"/>
              </a:rPr>
              <a:t>можете по электронному адресу</a:t>
            </a:r>
            <a:endParaRPr lang="ru-RU" altLang="ru-RU" sz="2000">
              <a:latin typeface="Constantia" pitchFamily="18" charset="0"/>
            </a:endParaRPr>
          </a:p>
          <a:p>
            <a:pPr marL="184150" indent="-58738" algn="ctr" eaLnBrk="1" hangingPunct="1"/>
            <a:r>
              <a:rPr lang="en-US" altLang="ru-RU" sz="2000" u="sng">
                <a:solidFill>
                  <a:srgbClr val="FFFFFF"/>
                </a:solidFill>
                <a:latin typeface="Constantia" pitchFamily="18" charset="0"/>
                <a:hlinkClick r:id="rId4"/>
              </a:rPr>
              <a:t>admfominskoe@</a:t>
            </a:r>
            <a:r>
              <a:rPr lang="en-US" altLang="ru-RU" sz="2000" u="sng">
                <a:solidFill>
                  <a:srgbClr val="FFFFFF"/>
                </a:solidFill>
                <a:latin typeface="Constantia" pitchFamily="18" charset="0"/>
              </a:rPr>
              <a:t>yandex.ru</a:t>
            </a:r>
            <a:endParaRPr lang="ru-RU" altLang="ru-RU" sz="2000" u="sng">
              <a:latin typeface="Constantia" pitchFamily="18" charset="0"/>
            </a:endParaRPr>
          </a:p>
          <a:p>
            <a:pPr marL="184150" indent="-58738" algn="ctr" eaLnBrk="1" hangingPunct="1"/>
            <a:r>
              <a:rPr lang="ru-RU" altLang="ru-RU" sz="2000">
                <a:solidFill>
                  <a:srgbClr val="FFFFFF"/>
                </a:solidFill>
                <a:latin typeface="Constantia" pitchFamily="18" charset="0"/>
              </a:rPr>
              <a:t>Ждем Ваших вопросов и предложений!</a:t>
            </a:r>
            <a:endParaRPr lang="ru-RU" altLang="ru-RU" sz="2000">
              <a:latin typeface="Constantia" pitchFamily="18" charset="0"/>
            </a:endParaRPr>
          </a:p>
        </p:txBody>
      </p:sp>
      <p:pic>
        <p:nvPicPr>
          <p:cNvPr id="19462" name="Picture 8" descr="ФоминскоеСП-ПП-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675" y="120650"/>
            <a:ext cx="65087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15"/>
          <p:cNvSpPr>
            <a:spLocks noChangeArrowheads="1"/>
          </p:cNvSpPr>
          <p:nvPr/>
        </p:nvSpPr>
        <p:spPr bwMode="auto">
          <a:xfrm>
            <a:off x="247650" y="4763"/>
            <a:ext cx="8172450" cy="6492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Что такое бюджет для граждан</a:t>
            </a:r>
          </a:p>
        </p:txBody>
      </p:sp>
      <p:pic>
        <p:nvPicPr>
          <p:cNvPr id="6147" name="Picture 8" descr="ФоминскоеСП-ПП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0100" y="87313"/>
            <a:ext cx="6508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457200" y="1219200"/>
            <a:ext cx="5616575" cy="2308225"/>
          </a:xfrm>
          <a:prstGeom prst="rect">
            <a:avLst/>
          </a:prstGeom>
          <a:solidFill>
            <a:srgbClr val="DFF9E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b="1">
                <a:latin typeface="Calibri" pitchFamily="34" charset="0"/>
              </a:rPr>
              <a:t>Бюджет для граждан - это документ, разрабатываемый и публикуемый в открытом доступе финансовым органом соответствующего публично-правового образования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sp>
        <p:nvSpPr>
          <p:cNvPr id="6149" name="Прямоугольник 7"/>
          <p:cNvSpPr>
            <a:spLocks noChangeArrowheads="1"/>
          </p:cNvSpPr>
          <p:nvPr/>
        </p:nvSpPr>
        <p:spPr bwMode="auto">
          <a:xfrm>
            <a:off x="3581400" y="4191000"/>
            <a:ext cx="54006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b="1" i="1">
                <a:solidFill>
                  <a:srgbClr val="FF0000"/>
                </a:solidFill>
                <a:latin typeface="Calibri" pitchFamily="34" charset="0"/>
              </a:rPr>
              <a:t>Бюджет  для граждан на 202</a:t>
            </a:r>
            <a:r>
              <a:rPr lang="en-US" altLang="ru-RU" b="1" i="1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ru-RU" altLang="ru-RU" b="1" i="1">
                <a:solidFill>
                  <a:srgbClr val="FF0000"/>
                </a:solidFill>
                <a:latin typeface="Calibri" pitchFamily="34" charset="0"/>
              </a:rPr>
              <a:t> год и плановый период 202</a:t>
            </a:r>
            <a:r>
              <a:rPr lang="en-US" altLang="ru-RU" b="1" i="1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ru-RU" altLang="ru-RU" b="1" i="1">
                <a:solidFill>
                  <a:srgbClr val="FF0000"/>
                </a:solidFill>
                <a:latin typeface="Calibri" pitchFamily="34" charset="0"/>
              </a:rPr>
              <a:t>-202</a:t>
            </a:r>
            <a:r>
              <a:rPr lang="en-US" altLang="ru-RU" b="1" i="1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ru-RU" altLang="ru-RU" b="1" i="1">
                <a:solidFill>
                  <a:srgbClr val="FF0000"/>
                </a:solidFill>
                <a:latin typeface="Calibri" pitchFamily="34" charset="0"/>
              </a:rPr>
              <a:t> годов подготовлен  на основании Решения Совета  депутатов муниципального образования Фоминское № </a:t>
            </a:r>
            <a:r>
              <a:rPr lang="en-US" altLang="ru-RU" b="1" i="1">
                <a:solidFill>
                  <a:srgbClr val="FF0000"/>
                </a:solidFill>
                <a:latin typeface="Calibri" pitchFamily="34" charset="0"/>
              </a:rPr>
              <a:t>37</a:t>
            </a:r>
            <a:r>
              <a:rPr lang="ru-RU" altLang="ru-RU" b="1" i="1">
                <a:solidFill>
                  <a:srgbClr val="FF0000"/>
                </a:solidFill>
                <a:latin typeface="Calibri" pitchFamily="34" charset="0"/>
              </a:rPr>
              <a:t>  от   1</a:t>
            </a:r>
            <a:r>
              <a:rPr lang="en-US" altLang="ru-RU" b="1" i="1">
                <a:solidFill>
                  <a:srgbClr val="FF0000"/>
                </a:solidFill>
                <a:latin typeface="Calibri" pitchFamily="34" charset="0"/>
              </a:rPr>
              <a:t>5</a:t>
            </a:r>
            <a:r>
              <a:rPr lang="ru-RU" altLang="ru-RU" b="1" i="1">
                <a:solidFill>
                  <a:srgbClr val="FF0000"/>
                </a:solidFill>
                <a:latin typeface="Calibri" pitchFamily="34" charset="0"/>
              </a:rPr>
              <a:t>.12.20</a:t>
            </a:r>
            <a:r>
              <a:rPr lang="en-US" altLang="ru-RU" b="1" i="1">
                <a:solidFill>
                  <a:srgbClr val="FF0000"/>
                </a:solidFill>
                <a:latin typeface="Calibri" pitchFamily="34" charset="0"/>
              </a:rPr>
              <a:t>20</a:t>
            </a:r>
            <a:r>
              <a:rPr lang="ru-RU" altLang="ru-RU" b="1" i="1">
                <a:solidFill>
                  <a:srgbClr val="FF0000"/>
                </a:solidFill>
                <a:latin typeface="Calibri" pitchFamily="34" charset="0"/>
              </a:rPr>
              <a:t> г.  «О бюджете муниципального образования Фоминское на 202</a:t>
            </a:r>
            <a:r>
              <a:rPr lang="en-US" altLang="ru-RU" b="1" i="1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ru-RU" altLang="ru-RU" b="1" i="1">
                <a:solidFill>
                  <a:srgbClr val="FF0000"/>
                </a:solidFill>
                <a:latin typeface="Calibri" pitchFamily="34" charset="0"/>
              </a:rPr>
              <a:t> год и плановый период 202</a:t>
            </a:r>
            <a:r>
              <a:rPr lang="en-US" altLang="ru-RU" b="1" i="1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ru-RU" altLang="ru-RU" b="1" i="1">
                <a:solidFill>
                  <a:srgbClr val="FF0000"/>
                </a:solidFill>
                <a:latin typeface="Calibri" pitchFamily="34" charset="0"/>
              </a:rPr>
              <a:t>-202</a:t>
            </a:r>
            <a:r>
              <a:rPr lang="en-US" altLang="ru-RU" b="1" i="1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ru-RU" altLang="ru-RU" b="1" i="1">
                <a:solidFill>
                  <a:srgbClr val="FF0000"/>
                </a:solidFill>
                <a:latin typeface="Calibri" pitchFamily="34" charset="0"/>
              </a:rPr>
              <a:t> годов» (утвержден)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/>
          </p:cNvSpPr>
          <p:nvPr/>
        </p:nvSpPr>
        <p:spPr bwMode="auto">
          <a:xfrm>
            <a:off x="500063" y="5945188"/>
            <a:ext cx="4897437" cy="912812"/>
          </a:xfrm>
          <a:custGeom>
            <a:avLst/>
            <a:gdLst>
              <a:gd name="T0" fmla="*/ 85648 w 4897755"/>
              <a:gd name="T1" fmla="*/ 21281 h 913129"/>
              <a:gd name="T2" fmla="*/ 3634106 w 4897755"/>
              <a:gd name="T3" fmla="*/ 909583 h 913129"/>
              <a:gd name="T4" fmla="*/ 4893907 w 4897755"/>
              <a:gd name="T5" fmla="*/ 909583 h 913129"/>
              <a:gd name="T6" fmla="*/ 85648 w 4897755"/>
              <a:gd name="T7" fmla="*/ 21281 h 913129"/>
              <a:gd name="T8" fmla="*/ 660 w 4897755"/>
              <a:gd name="T9" fmla="*/ 0 h 913129"/>
              <a:gd name="T10" fmla="*/ 0 w 4897755"/>
              <a:gd name="T11" fmla="*/ 5451 h 913129"/>
              <a:gd name="T12" fmla="*/ 85648 w 4897755"/>
              <a:gd name="T13" fmla="*/ 21281 h 913129"/>
              <a:gd name="T14" fmla="*/ 660 w 4897755"/>
              <a:gd name="T15" fmla="*/ 0 h 913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97755"/>
              <a:gd name="T25" fmla="*/ 0 h 913129"/>
              <a:gd name="T26" fmla="*/ 4897755 w 4897755"/>
              <a:gd name="T27" fmla="*/ 913129 h 913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1" name="object 3"/>
          <p:cNvSpPr>
            <a:spLocks/>
          </p:cNvSpPr>
          <p:nvPr/>
        </p:nvSpPr>
        <p:spPr bwMode="auto">
          <a:xfrm>
            <a:off x="485775" y="5938838"/>
            <a:ext cx="3651250" cy="919162"/>
          </a:xfrm>
          <a:custGeom>
            <a:avLst/>
            <a:gdLst>
              <a:gd name="T0" fmla="*/ 0 w 3651885"/>
              <a:gd name="T1" fmla="*/ 0 h 919479"/>
              <a:gd name="T2" fmla="*/ 7913 w 3651885"/>
              <a:gd name="T3" fmla="*/ 6327 h 919479"/>
              <a:gd name="T4" fmla="*/ 2863387 w 3651885"/>
              <a:gd name="T5" fmla="*/ 915503 h 919479"/>
              <a:gd name="T6" fmla="*/ 3644906 w 3651885"/>
              <a:gd name="T7" fmla="*/ 915503 h 919479"/>
              <a:gd name="T8" fmla="*/ 0 w 3651885"/>
              <a:gd name="T9" fmla="*/ 0 h 919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51885"/>
              <a:gd name="T16" fmla="*/ 0 h 919479"/>
              <a:gd name="T17" fmla="*/ 3651885 w 3651885"/>
              <a:gd name="T18" fmla="*/ 919479 h 919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2" name="object 4"/>
          <p:cNvSpPr>
            <a:spLocks noChangeArrowheads="1"/>
          </p:cNvSpPr>
          <p:nvPr/>
        </p:nvSpPr>
        <p:spPr bwMode="auto">
          <a:xfrm>
            <a:off x="0" y="5789613"/>
            <a:ext cx="3398838" cy="1068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73" name="object 5"/>
          <p:cNvSpPr>
            <a:spLocks noChangeArrowheads="1"/>
          </p:cNvSpPr>
          <p:nvPr/>
        </p:nvSpPr>
        <p:spPr bwMode="auto">
          <a:xfrm>
            <a:off x="22225" y="5840413"/>
            <a:ext cx="3373438" cy="10747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74" name="object 6"/>
          <p:cNvSpPr>
            <a:spLocks/>
          </p:cNvSpPr>
          <p:nvPr/>
        </p:nvSpPr>
        <p:spPr bwMode="auto">
          <a:xfrm>
            <a:off x="134938" y="757238"/>
            <a:ext cx="8286750" cy="5254625"/>
          </a:xfrm>
          <a:custGeom>
            <a:avLst/>
            <a:gdLst>
              <a:gd name="T0" fmla="*/ 0 w 8286750"/>
              <a:gd name="T1" fmla="*/ 5246691 h 5256530"/>
              <a:gd name="T2" fmla="*/ 8286750 w 8286750"/>
              <a:gd name="T3" fmla="*/ 5246691 h 5256530"/>
              <a:gd name="T4" fmla="*/ 8286750 w 8286750"/>
              <a:gd name="T5" fmla="*/ 0 h 5256530"/>
              <a:gd name="T6" fmla="*/ 0 w 8286750"/>
              <a:gd name="T7" fmla="*/ 0 h 5256530"/>
              <a:gd name="T8" fmla="*/ 0 w 8286750"/>
              <a:gd name="T9" fmla="*/ 5246691 h 52565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86750"/>
              <a:gd name="T16" fmla="*/ 0 h 5256530"/>
              <a:gd name="T17" fmla="*/ 8286750 w 8286750"/>
              <a:gd name="T18" fmla="*/ 5256530 h 52565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86750" h="5256530">
                <a:moveTo>
                  <a:pt x="0" y="5256530"/>
                </a:moveTo>
                <a:lnTo>
                  <a:pt x="8286750" y="5256530"/>
                </a:lnTo>
                <a:lnTo>
                  <a:pt x="8286750" y="0"/>
                </a:lnTo>
                <a:lnTo>
                  <a:pt x="0" y="0"/>
                </a:lnTo>
                <a:lnTo>
                  <a:pt x="0" y="5256530"/>
                </a:lnTo>
                <a:close/>
              </a:path>
            </a:pathLst>
          </a:custGeom>
          <a:solidFill>
            <a:srgbClr val="EAEBDE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5" name="object 7"/>
          <p:cNvSpPr>
            <a:spLocks noChangeArrowheads="1"/>
          </p:cNvSpPr>
          <p:nvPr/>
        </p:nvSpPr>
        <p:spPr bwMode="auto">
          <a:xfrm>
            <a:off x="2779713" y="804863"/>
            <a:ext cx="3694112" cy="92868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76" name="object 8"/>
          <p:cNvSpPr txBox="1">
            <a:spLocks noChangeArrowheads="1"/>
          </p:cNvSpPr>
          <p:nvPr/>
        </p:nvSpPr>
        <p:spPr bwMode="auto">
          <a:xfrm>
            <a:off x="3035300" y="1036638"/>
            <a:ext cx="31845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2000" b="1">
                <a:solidFill>
                  <a:srgbClr val="C00000"/>
                </a:solidFill>
                <a:latin typeface="Constantia" pitchFamily="18" charset="0"/>
              </a:rPr>
              <a:t>Какие бывают бюджеты?</a:t>
            </a:r>
            <a:endParaRPr lang="ru-RU" altLang="ru-RU" sz="2000">
              <a:latin typeface="Constantia" pitchFamily="18" charset="0"/>
            </a:endParaRPr>
          </a:p>
        </p:txBody>
      </p:sp>
      <p:sp>
        <p:nvSpPr>
          <p:cNvPr id="7177" name="object 9"/>
          <p:cNvSpPr>
            <a:spLocks noChangeArrowheads="1"/>
          </p:cNvSpPr>
          <p:nvPr/>
        </p:nvSpPr>
        <p:spPr bwMode="auto">
          <a:xfrm>
            <a:off x="442913" y="1476375"/>
            <a:ext cx="1770062" cy="16922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78" name="object 10"/>
          <p:cNvSpPr txBox="1">
            <a:spLocks noChangeArrowheads="1"/>
          </p:cNvSpPr>
          <p:nvPr/>
        </p:nvSpPr>
        <p:spPr bwMode="auto">
          <a:xfrm>
            <a:off x="777875" y="1987550"/>
            <a:ext cx="1108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0640" rIns="0" bIns="0">
            <a:spAutoFit/>
          </a:bodyPr>
          <a:lstStyle/>
          <a:p>
            <a:pPr marL="219075" indent="-206375" eaLnBrk="1" hangingPunct="1">
              <a:lnSpc>
                <a:spcPts val="1975"/>
              </a:lnSpc>
              <a:spcBef>
                <a:spcPts val="325"/>
              </a:spcBef>
            </a:pPr>
            <a:r>
              <a:rPr lang="ru-RU" altLang="ru-RU" b="1">
                <a:solidFill>
                  <a:srgbClr val="6F2F9F"/>
                </a:solidFill>
                <a:latin typeface="Constantia" pitchFamily="18" charset="0"/>
              </a:rPr>
              <a:t>Бюджеты  семей</a:t>
            </a:r>
            <a:endParaRPr lang="ru-RU" altLang="ru-RU">
              <a:latin typeface="Constantia" pitchFamily="18" charset="0"/>
            </a:endParaRPr>
          </a:p>
        </p:txBody>
      </p:sp>
      <p:sp>
        <p:nvSpPr>
          <p:cNvPr id="7179" name="object 11"/>
          <p:cNvSpPr>
            <a:spLocks noChangeArrowheads="1"/>
          </p:cNvSpPr>
          <p:nvPr/>
        </p:nvSpPr>
        <p:spPr bwMode="auto">
          <a:xfrm>
            <a:off x="704850" y="3630613"/>
            <a:ext cx="2038350" cy="25876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80" name="object 12"/>
          <p:cNvSpPr txBox="1">
            <a:spLocks noChangeArrowheads="1"/>
          </p:cNvSpPr>
          <p:nvPr/>
        </p:nvSpPr>
        <p:spPr bwMode="auto">
          <a:xfrm>
            <a:off x="974725" y="3914775"/>
            <a:ext cx="15097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92075" algn="ctr" eaLnBrk="1" hangingPunct="1">
              <a:lnSpc>
                <a:spcPct val="127000"/>
              </a:lnSpc>
              <a:spcBef>
                <a:spcPts val="100"/>
              </a:spcBef>
            </a:pPr>
            <a:r>
              <a:rPr lang="ru-RU" altLang="ru-RU" b="1">
                <a:latin typeface="Constantia" pitchFamily="18" charset="0"/>
              </a:rPr>
              <a:t>Российской  Федерации</a:t>
            </a:r>
            <a:endParaRPr lang="ru-RU" altLang="ru-RU">
              <a:latin typeface="Constantia" pitchFamily="18" charset="0"/>
            </a:endParaRPr>
          </a:p>
          <a:p>
            <a:pPr marL="92075" algn="ctr" eaLnBrk="1" hangingPunct="1">
              <a:lnSpc>
                <a:spcPct val="91000"/>
              </a:lnSpc>
              <a:spcBef>
                <a:spcPts val="825"/>
              </a:spcBef>
            </a:pPr>
            <a:r>
              <a:rPr lang="ru-RU" altLang="ru-RU" sz="1200" b="1">
                <a:latin typeface="Constantia" pitchFamily="18" charset="0"/>
              </a:rPr>
              <a:t>(федеральный  бюджет, бюджеты  государственных  внебюджетных</a:t>
            </a:r>
            <a:endParaRPr lang="ru-RU" altLang="ru-RU" sz="1200">
              <a:latin typeface="Constantia" pitchFamily="18" charset="0"/>
            </a:endParaRPr>
          </a:p>
          <a:p>
            <a:pPr marL="92075" algn="ctr" eaLnBrk="1" hangingPunct="1">
              <a:lnSpc>
                <a:spcPts val="1263"/>
              </a:lnSpc>
            </a:pPr>
            <a:r>
              <a:rPr lang="ru-RU" altLang="ru-RU" sz="1200" b="1">
                <a:latin typeface="Constantia" pitchFamily="18" charset="0"/>
              </a:rPr>
              <a:t>фондов Российской</a:t>
            </a:r>
            <a:endParaRPr lang="ru-RU" altLang="ru-RU" sz="1200">
              <a:latin typeface="Constantia" pitchFamily="18" charset="0"/>
            </a:endParaRPr>
          </a:p>
          <a:p>
            <a:pPr marL="92075" algn="ctr" eaLnBrk="1" hangingPunct="1">
              <a:lnSpc>
                <a:spcPts val="1375"/>
              </a:lnSpc>
            </a:pPr>
            <a:r>
              <a:rPr lang="ru-RU" altLang="ru-RU" sz="1200" b="1">
                <a:latin typeface="Constantia" pitchFamily="18" charset="0"/>
              </a:rPr>
              <a:t>Федерации)</a:t>
            </a:r>
            <a:endParaRPr lang="ru-RU" altLang="ru-RU" sz="1200">
              <a:latin typeface="Constantia" pitchFamily="18" charset="0"/>
            </a:endParaRPr>
          </a:p>
        </p:txBody>
      </p:sp>
      <p:sp>
        <p:nvSpPr>
          <p:cNvPr id="7181" name="object 13"/>
          <p:cNvSpPr>
            <a:spLocks noChangeArrowheads="1"/>
          </p:cNvSpPr>
          <p:nvPr/>
        </p:nvSpPr>
        <p:spPr bwMode="auto">
          <a:xfrm>
            <a:off x="3387725" y="3652838"/>
            <a:ext cx="1933575" cy="247332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82" name="object 14"/>
          <p:cNvSpPr txBox="1">
            <a:spLocks noChangeArrowheads="1"/>
          </p:cNvSpPr>
          <p:nvPr/>
        </p:nvSpPr>
        <p:spPr bwMode="auto">
          <a:xfrm>
            <a:off x="3597275" y="3690938"/>
            <a:ext cx="1522413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74625" indent="60325" algn="just" eaLnBrk="1" hangingPunct="1">
              <a:lnSpc>
                <a:spcPct val="137000"/>
              </a:lnSpc>
              <a:spcBef>
                <a:spcPts val="100"/>
              </a:spcBef>
            </a:pPr>
            <a:r>
              <a:rPr lang="ru-RU" altLang="ru-RU" sz="1600" b="1">
                <a:solidFill>
                  <a:srgbClr val="9D3131"/>
                </a:solidFill>
                <a:latin typeface="Constantia" pitchFamily="18" charset="0"/>
              </a:rPr>
              <a:t>Субъектов  Российской  Федерации</a:t>
            </a:r>
            <a:endParaRPr lang="ru-RU" altLang="ru-RU" sz="1600">
              <a:latin typeface="Constantia" pitchFamily="18" charset="0"/>
            </a:endParaRPr>
          </a:p>
          <a:p>
            <a:pPr marL="174625" indent="60325" algn="ctr" eaLnBrk="1" hangingPunct="1">
              <a:lnSpc>
                <a:spcPts val="1325"/>
              </a:lnSpc>
              <a:spcBef>
                <a:spcPts val="725"/>
              </a:spcBef>
            </a:pPr>
            <a:r>
              <a:rPr lang="ru-RU" altLang="ru-RU" sz="1200" b="1">
                <a:solidFill>
                  <a:srgbClr val="9D3131"/>
                </a:solidFill>
                <a:latin typeface="Constantia" pitchFamily="18" charset="0"/>
              </a:rPr>
              <a:t>(региональные  бюджеты, бюджеты  территориальных  фондов</a:t>
            </a:r>
            <a:endParaRPr lang="ru-RU" altLang="ru-RU" sz="1200">
              <a:latin typeface="Constantia" pitchFamily="18" charset="0"/>
            </a:endParaRPr>
          </a:p>
          <a:p>
            <a:pPr marL="174625" indent="60325" eaLnBrk="1" hangingPunct="1">
              <a:lnSpc>
                <a:spcPts val="1238"/>
              </a:lnSpc>
            </a:pPr>
            <a:r>
              <a:rPr lang="ru-RU" altLang="ru-RU" sz="1200" b="1">
                <a:solidFill>
                  <a:srgbClr val="9D3131"/>
                </a:solidFill>
                <a:latin typeface="Constantia" pitchFamily="18" charset="0"/>
              </a:rPr>
              <a:t>обязательного</a:t>
            </a:r>
            <a:endParaRPr lang="ru-RU" altLang="ru-RU" sz="1200">
              <a:latin typeface="Constantia" pitchFamily="18" charset="0"/>
            </a:endParaRPr>
          </a:p>
          <a:p>
            <a:pPr marL="174625" indent="60325" algn="ctr" eaLnBrk="1" hangingPunct="1">
              <a:lnSpc>
                <a:spcPts val="1313"/>
              </a:lnSpc>
              <a:spcBef>
                <a:spcPts val="100"/>
              </a:spcBef>
            </a:pPr>
            <a:r>
              <a:rPr lang="ru-RU" altLang="ru-RU" sz="1200" b="1">
                <a:solidFill>
                  <a:srgbClr val="9D3131"/>
                </a:solidFill>
                <a:latin typeface="Constantia" pitchFamily="18" charset="0"/>
              </a:rPr>
              <a:t>медицинского  страхования)</a:t>
            </a:r>
            <a:endParaRPr lang="ru-RU" altLang="ru-RU" sz="1200">
              <a:latin typeface="Constantia" pitchFamily="18" charset="0"/>
            </a:endParaRPr>
          </a:p>
        </p:txBody>
      </p:sp>
      <p:sp>
        <p:nvSpPr>
          <p:cNvPr id="7183" name="object 15"/>
          <p:cNvSpPr>
            <a:spLocks noChangeArrowheads="1"/>
          </p:cNvSpPr>
          <p:nvPr/>
        </p:nvSpPr>
        <p:spPr bwMode="auto">
          <a:xfrm>
            <a:off x="3190875" y="1782763"/>
            <a:ext cx="2368550" cy="170497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84" name="object 16"/>
          <p:cNvSpPr txBox="1">
            <a:spLocks noChangeArrowheads="1"/>
          </p:cNvSpPr>
          <p:nvPr/>
        </p:nvSpPr>
        <p:spPr bwMode="auto">
          <a:xfrm>
            <a:off x="3543300" y="2025650"/>
            <a:ext cx="16700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8100" rIns="0" bIns="0">
            <a:spAutoFit/>
          </a:bodyPr>
          <a:lstStyle/>
          <a:p>
            <a:pPr marL="177800" indent="55563" algn="just" eaLnBrk="1" hangingPunct="1">
              <a:lnSpc>
                <a:spcPct val="92000"/>
              </a:lnSpc>
              <a:spcBef>
                <a:spcPts val="300"/>
              </a:spcBef>
            </a:pPr>
            <a:r>
              <a:rPr lang="ru-RU" altLang="ru-RU" sz="2000" b="1">
                <a:solidFill>
                  <a:srgbClr val="FFFF00"/>
                </a:solidFill>
                <a:latin typeface="Constantia" pitchFamily="18" charset="0"/>
              </a:rPr>
              <a:t>Бюджеты  публично-  правовых</a:t>
            </a:r>
            <a:endParaRPr lang="ru-RU" altLang="ru-RU" sz="2000">
              <a:latin typeface="Constantia" pitchFamily="18" charset="0"/>
            </a:endParaRPr>
          </a:p>
          <a:p>
            <a:pPr marL="177800" indent="55563" eaLnBrk="1" hangingPunct="1">
              <a:lnSpc>
                <a:spcPts val="2200"/>
              </a:lnSpc>
            </a:pPr>
            <a:r>
              <a:rPr lang="ru-RU" altLang="ru-RU" sz="2000" b="1">
                <a:solidFill>
                  <a:srgbClr val="FFFF00"/>
                </a:solidFill>
                <a:latin typeface="Constantia" pitchFamily="18" charset="0"/>
              </a:rPr>
              <a:t>образований</a:t>
            </a:r>
            <a:endParaRPr lang="ru-RU" altLang="ru-RU" sz="2000">
              <a:latin typeface="Constantia" pitchFamily="18" charset="0"/>
            </a:endParaRPr>
          </a:p>
        </p:txBody>
      </p:sp>
      <p:sp>
        <p:nvSpPr>
          <p:cNvPr id="7185" name="object 17"/>
          <p:cNvSpPr>
            <a:spLocks noChangeArrowheads="1"/>
          </p:cNvSpPr>
          <p:nvPr/>
        </p:nvSpPr>
        <p:spPr bwMode="auto">
          <a:xfrm>
            <a:off x="6259513" y="3652838"/>
            <a:ext cx="2239962" cy="247332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86" name="object 18"/>
          <p:cNvSpPr txBox="1">
            <a:spLocks noChangeArrowheads="1"/>
          </p:cNvSpPr>
          <p:nvPr/>
        </p:nvSpPr>
        <p:spPr bwMode="auto">
          <a:xfrm>
            <a:off x="6524625" y="4357688"/>
            <a:ext cx="17176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7465" rIns="0" bIns="0">
            <a:spAutoFit/>
          </a:bodyPr>
          <a:lstStyle/>
          <a:p>
            <a:pPr marL="12700" algn="ctr" eaLnBrk="1" hangingPunct="1">
              <a:lnSpc>
                <a:spcPts val="1750"/>
              </a:lnSpc>
              <a:spcBef>
                <a:spcPts val="300"/>
              </a:spcBef>
            </a:pPr>
            <a:r>
              <a:rPr lang="ru-RU" altLang="ru-RU" sz="1600" b="1">
                <a:solidFill>
                  <a:srgbClr val="6F2F9F"/>
                </a:solidFill>
                <a:latin typeface="Constantia" pitchFamily="18" charset="0"/>
              </a:rPr>
              <a:t>Муниципальных  образований</a:t>
            </a:r>
            <a:endParaRPr lang="ru-RU" altLang="ru-RU" sz="1600">
              <a:latin typeface="Constantia" pitchFamily="18" charset="0"/>
            </a:endParaRPr>
          </a:p>
          <a:p>
            <a:pPr marL="12700" algn="ctr" eaLnBrk="1" hangingPunct="1">
              <a:lnSpc>
                <a:spcPts val="1750"/>
              </a:lnSpc>
              <a:spcBef>
                <a:spcPts val="700"/>
              </a:spcBef>
            </a:pPr>
            <a:r>
              <a:rPr lang="ru-RU" altLang="ru-RU" sz="1600" b="1">
                <a:solidFill>
                  <a:srgbClr val="6F2F9F"/>
                </a:solidFill>
                <a:latin typeface="Constantia" pitchFamily="18" charset="0"/>
              </a:rPr>
              <a:t>(местные  бюджеты)</a:t>
            </a:r>
            <a:endParaRPr lang="ru-RU" altLang="ru-RU" sz="1600">
              <a:latin typeface="Constantia" pitchFamily="18" charset="0"/>
            </a:endParaRPr>
          </a:p>
        </p:txBody>
      </p:sp>
      <p:sp>
        <p:nvSpPr>
          <p:cNvPr id="7187" name="object 19"/>
          <p:cNvSpPr>
            <a:spLocks noChangeArrowheads="1"/>
          </p:cNvSpPr>
          <p:nvPr/>
        </p:nvSpPr>
        <p:spPr bwMode="auto">
          <a:xfrm>
            <a:off x="6738938" y="1458913"/>
            <a:ext cx="1916112" cy="1851025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88" name="object 20"/>
          <p:cNvSpPr txBox="1">
            <a:spLocks noChangeArrowheads="1"/>
          </p:cNvSpPr>
          <p:nvPr/>
        </p:nvSpPr>
        <p:spPr bwMode="auto">
          <a:xfrm>
            <a:off x="6948488" y="2249488"/>
            <a:ext cx="15081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6995" rIns="0" bIns="0">
            <a:spAutoFit/>
          </a:bodyPr>
          <a:lstStyle/>
          <a:p>
            <a:pPr algn="ctr" eaLnBrk="1" hangingPunct="1">
              <a:spcBef>
                <a:spcPts val="688"/>
              </a:spcBef>
            </a:pPr>
            <a:r>
              <a:rPr lang="ru-RU" altLang="ru-RU" b="1">
                <a:solidFill>
                  <a:srgbClr val="006FC0"/>
                </a:solidFill>
                <a:latin typeface="Constantia" pitchFamily="18" charset="0"/>
              </a:rPr>
              <a:t>Бюджеты</a:t>
            </a:r>
            <a:endParaRPr lang="ru-RU" altLang="ru-RU">
              <a:latin typeface="Constantia" pitchFamily="18" charset="0"/>
            </a:endParaRPr>
          </a:p>
          <a:p>
            <a:pPr algn="ctr" eaLnBrk="1" hangingPunct="1">
              <a:spcBef>
                <a:spcPts val="588"/>
              </a:spcBef>
            </a:pPr>
            <a:r>
              <a:rPr lang="ru-RU" altLang="ru-RU" b="1">
                <a:solidFill>
                  <a:srgbClr val="006FC0"/>
                </a:solidFill>
                <a:latin typeface="Constantia" pitchFamily="18" charset="0"/>
              </a:rPr>
              <a:t>организаций</a:t>
            </a:r>
            <a:endParaRPr lang="ru-RU" altLang="ru-RU">
              <a:latin typeface="Constantia" pitchFamily="18" charset="0"/>
            </a:endParaRPr>
          </a:p>
        </p:txBody>
      </p:sp>
      <p:sp>
        <p:nvSpPr>
          <p:cNvPr id="7189" name="object 21"/>
          <p:cNvSpPr>
            <a:spLocks/>
          </p:cNvSpPr>
          <p:nvPr/>
        </p:nvSpPr>
        <p:spPr bwMode="auto">
          <a:xfrm>
            <a:off x="2411413" y="3319463"/>
            <a:ext cx="355600" cy="287337"/>
          </a:xfrm>
          <a:custGeom>
            <a:avLst/>
            <a:gdLst>
              <a:gd name="T0" fmla="*/ 156082 w 355600"/>
              <a:gd name="T1" fmla="*/ 0 h 287654"/>
              <a:gd name="T2" fmla="*/ 0 w 355600"/>
              <a:gd name="T3" fmla="*/ 283936 h 287654"/>
              <a:gd name="T4" fmla="*/ 355600 w 355600"/>
              <a:gd name="T5" fmla="*/ 107026 h 287654"/>
              <a:gd name="T6" fmla="*/ 156082 w 355600"/>
              <a:gd name="T7" fmla="*/ 0 h 287654"/>
              <a:gd name="T8" fmla="*/ 0 60000 65536"/>
              <a:gd name="T9" fmla="*/ 0 60000 65536"/>
              <a:gd name="T10" fmla="*/ 0 60000 65536"/>
              <a:gd name="T11" fmla="*/ 0 60000 65536"/>
              <a:gd name="T12" fmla="*/ 0 w 355600"/>
              <a:gd name="T13" fmla="*/ 0 h 287654"/>
              <a:gd name="T14" fmla="*/ 355600 w 355600"/>
              <a:gd name="T15" fmla="*/ 287654 h 2876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5600" h="287654">
                <a:moveTo>
                  <a:pt x="156082" y="0"/>
                </a:moveTo>
                <a:lnTo>
                  <a:pt x="0" y="287401"/>
                </a:lnTo>
                <a:lnTo>
                  <a:pt x="355600" y="108331"/>
                </a:lnTo>
                <a:lnTo>
                  <a:pt x="156082" y="0"/>
                </a:lnTo>
                <a:close/>
              </a:path>
            </a:pathLst>
          </a:custGeom>
          <a:solidFill>
            <a:srgbClr val="006FC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90" name="object 22"/>
          <p:cNvSpPr>
            <a:spLocks/>
          </p:cNvSpPr>
          <p:nvPr/>
        </p:nvSpPr>
        <p:spPr bwMode="auto">
          <a:xfrm>
            <a:off x="2411413" y="3319463"/>
            <a:ext cx="355600" cy="287337"/>
          </a:xfrm>
          <a:custGeom>
            <a:avLst/>
            <a:gdLst>
              <a:gd name="T0" fmla="*/ 355600 w 355600"/>
              <a:gd name="T1" fmla="*/ 107026 h 287654"/>
              <a:gd name="T2" fmla="*/ 0 w 355600"/>
              <a:gd name="T3" fmla="*/ 283936 h 287654"/>
              <a:gd name="T4" fmla="*/ 156082 w 355600"/>
              <a:gd name="T5" fmla="*/ 0 h 287654"/>
              <a:gd name="T6" fmla="*/ 355600 w 355600"/>
              <a:gd name="T7" fmla="*/ 107026 h 287654"/>
              <a:gd name="T8" fmla="*/ 0 60000 65536"/>
              <a:gd name="T9" fmla="*/ 0 60000 65536"/>
              <a:gd name="T10" fmla="*/ 0 60000 65536"/>
              <a:gd name="T11" fmla="*/ 0 60000 65536"/>
              <a:gd name="T12" fmla="*/ 0 w 355600"/>
              <a:gd name="T13" fmla="*/ 0 h 287654"/>
              <a:gd name="T14" fmla="*/ 355600 w 355600"/>
              <a:gd name="T15" fmla="*/ 287654 h 2876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5600" h="287654">
                <a:moveTo>
                  <a:pt x="355600" y="108331"/>
                </a:moveTo>
                <a:lnTo>
                  <a:pt x="0" y="287401"/>
                </a:lnTo>
                <a:lnTo>
                  <a:pt x="156082" y="0"/>
                </a:lnTo>
                <a:lnTo>
                  <a:pt x="355600" y="10833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91" name="object 23"/>
          <p:cNvSpPr>
            <a:spLocks/>
          </p:cNvSpPr>
          <p:nvPr/>
        </p:nvSpPr>
        <p:spPr bwMode="auto">
          <a:xfrm>
            <a:off x="2319338" y="1809750"/>
            <a:ext cx="355600" cy="287338"/>
          </a:xfrm>
          <a:custGeom>
            <a:avLst/>
            <a:gdLst>
              <a:gd name="T0" fmla="*/ 156082 w 355600"/>
              <a:gd name="T1" fmla="*/ 0 h 287655"/>
              <a:gd name="T2" fmla="*/ 0 w 355600"/>
              <a:gd name="T3" fmla="*/ 283935 h 287655"/>
              <a:gd name="T4" fmla="*/ 355600 w 355600"/>
              <a:gd name="T5" fmla="*/ 107025 h 287655"/>
              <a:gd name="T6" fmla="*/ 156082 w 355600"/>
              <a:gd name="T7" fmla="*/ 0 h 287655"/>
              <a:gd name="T8" fmla="*/ 0 60000 65536"/>
              <a:gd name="T9" fmla="*/ 0 60000 65536"/>
              <a:gd name="T10" fmla="*/ 0 60000 65536"/>
              <a:gd name="T11" fmla="*/ 0 60000 65536"/>
              <a:gd name="T12" fmla="*/ 0 w 355600"/>
              <a:gd name="T13" fmla="*/ 0 h 287655"/>
              <a:gd name="T14" fmla="*/ 355600 w 355600"/>
              <a:gd name="T15" fmla="*/ 287655 h 2876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5600" h="287655">
                <a:moveTo>
                  <a:pt x="156082" y="0"/>
                </a:moveTo>
                <a:lnTo>
                  <a:pt x="0" y="287400"/>
                </a:lnTo>
                <a:lnTo>
                  <a:pt x="355600" y="108330"/>
                </a:lnTo>
                <a:lnTo>
                  <a:pt x="156082" y="0"/>
                </a:lnTo>
                <a:close/>
              </a:path>
            </a:pathLst>
          </a:custGeom>
          <a:solidFill>
            <a:srgbClr val="006FC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92" name="object 24"/>
          <p:cNvSpPr>
            <a:spLocks/>
          </p:cNvSpPr>
          <p:nvPr/>
        </p:nvSpPr>
        <p:spPr bwMode="auto">
          <a:xfrm>
            <a:off x="2319338" y="1809750"/>
            <a:ext cx="355600" cy="287338"/>
          </a:xfrm>
          <a:custGeom>
            <a:avLst/>
            <a:gdLst>
              <a:gd name="T0" fmla="*/ 355600 w 355600"/>
              <a:gd name="T1" fmla="*/ 107025 h 287655"/>
              <a:gd name="T2" fmla="*/ 0 w 355600"/>
              <a:gd name="T3" fmla="*/ 283935 h 287655"/>
              <a:gd name="T4" fmla="*/ 156082 w 355600"/>
              <a:gd name="T5" fmla="*/ 0 h 287655"/>
              <a:gd name="T6" fmla="*/ 355600 w 355600"/>
              <a:gd name="T7" fmla="*/ 107025 h 287655"/>
              <a:gd name="T8" fmla="*/ 0 60000 65536"/>
              <a:gd name="T9" fmla="*/ 0 60000 65536"/>
              <a:gd name="T10" fmla="*/ 0 60000 65536"/>
              <a:gd name="T11" fmla="*/ 0 60000 65536"/>
              <a:gd name="T12" fmla="*/ 0 w 355600"/>
              <a:gd name="T13" fmla="*/ 0 h 287655"/>
              <a:gd name="T14" fmla="*/ 355600 w 355600"/>
              <a:gd name="T15" fmla="*/ 287655 h 2876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5600" h="287655">
                <a:moveTo>
                  <a:pt x="355600" y="108330"/>
                </a:moveTo>
                <a:lnTo>
                  <a:pt x="0" y="287400"/>
                </a:lnTo>
                <a:lnTo>
                  <a:pt x="156082" y="0"/>
                </a:lnTo>
                <a:lnTo>
                  <a:pt x="355600" y="10833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93" name="object 25"/>
          <p:cNvSpPr>
            <a:spLocks/>
          </p:cNvSpPr>
          <p:nvPr/>
        </p:nvSpPr>
        <p:spPr bwMode="auto">
          <a:xfrm>
            <a:off x="4610100" y="1670050"/>
            <a:ext cx="217488" cy="422275"/>
          </a:xfrm>
          <a:custGeom>
            <a:avLst/>
            <a:gdLst>
              <a:gd name="T0" fmla="*/ 208082 w 218439"/>
              <a:gd name="T1" fmla="*/ 0 h 422275"/>
              <a:gd name="T2" fmla="*/ 0 w 218439"/>
              <a:gd name="T3" fmla="*/ 63500 h 422275"/>
              <a:gd name="T4" fmla="*/ 99259 w 218439"/>
              <a:gd name="T5" fmla="*/ 421893 h 422275"/>
              <a:gd name="T6" fmla="*/ 208082 w 218439"/>
              <a:gd name="T7" fmla="*/ 0 h 422275"/>
              <a:gd name="T8" fmla="*/ 0 60000 65536"/>
              <a:gd name="T9" fmla="*/ 0 60000 65536"/>
              <a:gd name="T10" fmla="*/ 0 60000 65536"/>
              <a:gd name="T11" fmla="*/ 0 60000 65536"/>
              <a:gd name="T12" fmla="*/ 0 w 218439"/>
              <a:gd name="T13" fmla="*/ 0 h 422275"/>
              <a:gd name="T14" fmla="*/ 218439 w 218439"/>
              <a:gd name="T15" fmla="*/ 422275 h 422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8439" h="422275">
                <a:moveTo>
                  <a:pt x="218312" y="0"/>
                </a:moveTo>
                <a:lnTo>
                  <a:pt x="0" y="63500"/>
                </a:lnTo>
                <a:lnTo>
                  <a:pt x="104139" y="421893"/>
                </a:lnTo>
                <a:lnTo>
                  <a:pt x="218312" y="0"/>
                </a:lnTo>
                <a:close/>
              </a:path>
            </a:pathLst>
          </a:custGeom>
          <a:solidFill>
            <a:srgbClr val="006FC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94" name="object 26"/>
          <p:cNvSpPr>
            <a:spLocks/>
          </p:cNvSpPr>
          <p:nvPr/>
        </p:nvSpPr>
        <p:spPr bwMode="auto">
          <a:xfrm>
            <a:off x="4610100" y="1670050"/>
            <a:ext cx="217488" cy="422275"/>
          </a:xfrm>
          <a:custGeom>
            <a:avLst/>
            <a:gdLst>
              <a:gd name="T0" fmla="*/ 208082 w 218439"/>
              <a:gd name="T1" fmla="*/ 0 h 422275"/>
              <a:gd name="T2" fmla="*/ 99259 w 218439"/>
              <a:gd name="T3" fmla="*/ 421893 h 422275"/>
              <a:gd name="T4" fmla="*/ 0 w 218439"/>
              <a:gd name="T5" fmla="*/ 63500 h 422275"/>
              <a:gd name="T6" fmla="*/ 208082 w 218439"/>
              <a:gd name="T7" fmla="*/ 0 h 422275"/>
              <a:gd name="T8" fmla="*/ 0 60000 65536"/>
              <a:gd name="T9" fmla="*/ 0 60000 65536"/>
              <a:gd name="T10" fmla="*/ 0 60000 65536"/>
              <a:gd name="T11" fmla="*/ 0 60000 65536"/>
              <a:gd name="T12" fmla="*/ 0 w 218439"/>
              <a:gd name="T13" fmla="*/ 0 h 422275"/>
              <a:gd name="T14" fmla="*/ 218439 w 218439"/>
              <a:gd name="T15" fmla="*/ 422275 h 422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8439" h="422275">
                <a:moveTo>
                  <a:pt x="218312" y="0"/>
                </a:moveTo>
                <a:lnTo>
                  <a:pt x="104139" y="421893"/>
                </a:lnTo>
                <a:lnTo>
                  <a:pt x="0" y="63500"/>
                </a:lnTo>
                <a:lnTo>
                  <a:pt x="218312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95" name="object 27"/>
          <p:cNvSpPr>
            <a:spLocks/>
          </p:cNvSpPr>
          <p:nvPr/>
        </p:nvSpPr>
        <p:spPr bwMode="auto">
          <a:xfrm>
            <a:off x="4643438" y="3557588"/>
            <a:ext cx="223837" cy="366712"/>
          </a:xfrm>
          <a:custGeom>
            <a:avLst/>
            <a:gdLst>
              <a:gd name="T0" fmla="*/ 233184 w 222885"/>
              <a:gd name="T1" fmla="*/ 0 h 365760"/>
              <a:gd name="T2" fmla="*/ 0 w 222885"/>
              <a:gd name="T3" fmla="*/ 46262 h 365760"/>
              <a:gd name="T4" fmla="*/ 67878 w 222885"/>
              <a:gd name="T5" fmla="*/ 376107 h 365760"/>
              <a:gd name="T6" fmla="*/ 233184 w 222885"/>
              <a:gd name="T7" fmla="*/ 0 h 365760"/>
              <a:gd name="T8" fmla="*/ 0 60000 65536"/>
              <a:gd name="T9" fmla="*/ 0 60000 65536"/>
              <a:gd name="T10" fmla="*/ 0 60000 65536"/>
              <a:gd name="T11" fmla="*/ 0 60000 65536"/>
              <a:gd name="T12" fmla="*/ 0 w 222885"/>
              <a:gd name="T13" fmla="*/ 0 h 365760"/>
              <a:gd name="T14" fmla="*/ 222885 w 222885"/>
              <a:gd name="T15" fmla="*/ 365760 h 365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885" h="365760">
                <a:moveTo>
                  <a:pt x="222503" y="0"/>
                </a:moveTo>
                <a:lnTo>
                  <a:pt x="0" y="44958"/>
                </a:lnTo>
                <a:lnTo>
                  <a:pt x="64769" y="365506"/>
                </a:lnTo>
                <a:lnTo>
                  <a:pt x="222503" y="0"/>
                </a:lnTo>
                <a:close/>
              </a:path>
            </a:pathLst>
          </a:custGeom>
          <a:solidFill>
            <a:srgbClr val="006FC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96" name="object 28"/>
          <p:cNvSpPr>
            <a:spLocks/>
          </p:cNvSpPr>
          <p:nvPr/>
        </p:nvSpPr>
        <p:spPr bwMode="auto">
          <a:xfrm>
            <a:off x="4643438" y="3557588"/>
            <a:ext cx="223837" cy="366712"/>
          </a:xfrm>
          <a:custGeom>
            <a:avLst/>
            <a:gdLst>
              <a:gd name="T0" fmla="*/ 233184 w 222885"/>
              <a:gd name="T1" fmla="*/ 0 h 365760"/>
              <a:gd name="T2" fmla="*/ 67878 w 222885"/>
              <a:gd name="T3" fmla="*/ 376107 h 365760"/>
              <a:gd name="T4" fmla="*/ 0 w 222885"/>
              <a:gd name="T5" fmla="*/ 46262 h 365760"/>
              <a:gd name="T6" fmla="*/ 233184 w 222885"/>
              <a:gd name="T7" fmla="*/ 0 h 365760"/>
              <a:gd name="T8" fmla="*/ 0 60000 65536"/>
              <a:gd name="T9" fmla="*/ 0 60000 65536"/>
              <a:gd name="T10" fmla="*/ 0 60000 65536"/>
              <a:gd name="T11" fmla="*/ 0 60000 65536"/>
              <a:gd name="T12" fmla="*/ 0 w 222885"/>
              <a:gd name="T13" fmla="*/ 0 h 365760"/>
              <a:gd name="T14" fmla="*/ 222885 w 222885"/>
              <a:gd name="T15" fmla="*/ 365760 h 365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885" h="365760">
                <a:moveTo>
                  <a:pt x="222503" y="0"/>
                </a:moveTo>
                <a:lnTo>
                  <a:pt x="64769" y="365506"/>
                </a:lnTo>
                <a:lnTo>
                  <a:pt x="0" y="44958"/>
                </a:lnTo>
                <a:lnTo>
                  <a:pt x="222503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97" name="object 29"/>
          <p:cNvSpPr>
            <a:spLocks/>
          </p:cNvSpPr>
          <p:nvPr/>
        </p:nvSpPr>
        <p:spPr bwMode="auto">
          <a:xfrm>
            <a:off x="6203950" y="3303588"/>
            <a:ext cx="295275" cy="346075"/>
          </a:xfrm>
          <a:custGeom>
            <a:avLst/>
            <a:gdLst>
              <a:gd name="T0" fmla="*/ 95134 w 295910"/>
              <a:gd name="T1" fmla="*/ 0 h 345439"/>
              <a:gd name="T2" fmla="*/ 0 w 295910"/>
              <a:gd name="T3" fmla="*/ 209297 h 345439"/>
              <a:gd name="T4" fmla="*/ 288627 w 295910"/>
              <a:gd name="T5" fmla="*/ 352370 h 345439"/>
              <a:gd name="T6" fmla="*/ 95134 w 295910"/>
              <a:gd name="T7" fmla="*/ 0 h 345439"/>
              <a:gd name="T8" fmla="*/ 0 60000 65536"/>
              <a:gd name="T9" fmla="*/ 0 60000 65536"/>
              <a:gd name="T10" fmla="*/ 0 60000 65536"/>
              <a:gd name="T11" fmla="*/ 0 60000 65536"/>
              <a:gd name="T12" fmla="*/ 0 w 295910"/>
              <a:gd name="T13" fmla="*/ 0 h 345439"/>
              <a:gd name="T14" fmla="*/ 295910 w 295910"/>
              <a:gd name="T15" fmla="*/ 345439 h 345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910" h="345439">
                <a:moveTo>
                  <a:pt x="97409" y="0"/>
                </a:moveTo>
                <a:lnTo>
                  <a:pt x="0" y="205104"/>
                </a:lnTo>
                <a:lnTo>
                  <a:pt x="295528" y="345312"/>
                </a:lnTo>
                <a:lnTo>
                  <a:pt x="97409" y="0"/>
                </a:lnTo>
                <a:close/>
              </a:path>
            </a:pathLst>
          </a:custGeom>
          <a:solidFill>
            <a:srgbClr val="006FC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98" name="object 30"/>
          <p:cNvSpPr>
            <a:spLocks/>
          </p:cNvSpPr>
          <p:nvPr/>
        </p:nvSpPr>
        <p:spPr bwMode="auto">
          <a:xfrm>
            <a:off x="6203950" y="3303588"/>
            <a:ext cx="295275" cy="346075"/>
          </a:xfrm>
          <a:custGeom>
            <a:avLst/>
            <a:gdLst>
              <a:gd name="T0" fmla="*/ 95134 w 295910"/>
              <a:gd name="T1" fmla="*/ 0 h 345439"/>
              <a:gd name="T2" fmla="*/ 288627 w 295910"/>
              <a:gd name="T3" fmla="*/ 352370 h 345439"/>
              <a:gd name="T4" fmla="*/ 0 w 295910"/>
              <a:gd name="T5" fmla="*/ 209297 h 345439"/>
              <a:gd name="T6" fmla="*/ 95134 w 295910"/>
              <a:gd name="T7" fmla="*/ 0 h 345439"/>
              <a:gd name="T8" fmla="*/ 0 60000 65536"/>
              <a:gd name="T9" fmla="*/ 0 60000 65536"/>
              <a:gd name="T10" fmla="*/ 0 60000 65536"/>
              <a:gd name="T11" fmla="*/ 0 60000 65536"/>
              <a:gd name="T12" fmla="*/ 0 w 295910"/>
              <a:gd name="T13" fmla="*/ 0 h 345439"/>
              <a:gd name="T14" fmla="*/ 295910 w 295910"/>
              <a:gd name="T15" fmla="*/ 345439 h 345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910" h="345439">
                <a:moveTo>
                  <a:pt x="97409" y="0"/>
                </a:moveTo>
                <a:lnTo>
                  <a:pt x="295528" y="345312"/>
                </a:lnTo>
                <a:lnTo>
                  <a:pt x="0" y="205104"/>
                </a:lnTo>
                <a:lnTo>
                  <a:pt x="97409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99" name="object 31"/>
          <p:cNvSpPr>
            <a:spLocks/>
          </p:cNvSpPr>
          <p:nvPr/>
        </p:nvSpPr>
        <p:spPr bwMode="auto">
          <a:xfrm>
            <a:off x="6443663" y="1881188"/>
            <a:ext cx="296862" cy="344487"/>
          </a:xfrm>
          <a:custGeom>
            <a:avLst/>
            <a:gdLst>
              <a:gd name="T0" fmla="*/ 100781 w 295909"/>
              <a:gd name="T1" fmla="*/ 0 h 345439"/>
              <a:gd name="T2" fmla="*/ 0 w 295909"/>
              <a:gd name="T3" fmla="*/ 198972 h 345439"/>
              <a:gd name="T4" fmla="*/ 306169 w 295909"/>
              <a:gd name="T5" fmla="*/ 334865 h 345439"/>
              <a:gd name="T6" fmla="*/ 100781 w 295909"/>
              <a:gd name="T7" fmla="*/ 0 h 345439"/>
              <a:gd name="T8" fmla="*/ 0 60000 65536"/>
              <a:gd name="T9" fmla="*/ 0 60000 65536"/>
              <a:gd name="T10" fmla="*/ 0 60000 65536"/>
              <a:gd name="T11" fmla="*/ 0 60000 65536"/>
              <a:gd name="T12" fmla="*/ 0 w 295909"/>
              <a:gd name="T13" fmla="*/ 0 h 345439"/>
              <a:gd name="T14" fmla="*/ 295909 w 295909"/>
              <a:gd name="T15" fmla="*/ 345439 h 345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909" h="345439">
                <a:moveTo>
                  <a:pt x="97282" y="0"/>
                </a:moveTo>
                <a:lnTo>
                  <a:pt x="0" y="205105"/>
                </a:lnTo>
                <a:lnTo>
                  <a:pt x="295529" y="345186"/>
                </a:lnTo>
                <a:lnTo>
                  <a:pt x="97282" y="0"/>
                </a:lnTo>
                <a:close/>
              </a:path>
            </a:pathLst>
          </a:custGeom>
          <a:solidFill>
            <a:srgbClr val="006FC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00" name="object 32"/>
          <p:cNvSpPr>
            <a:spLocks/>
          </p:cNvSpPr>
          <p:nvPr/>
        </p:nvSpPr>
        <p:spPr bwMode="auto">
          <a:xfrm>
            <a:off x="6443663" y="1881188"/>
            <a:ext cx="296862" cy="344487"/>
          </a:xfrm>
          <a:custGeom>
            <a:avLst/>
            <a:gdLst>
              <a:gd name="T0" fmla="*/ 100781 w 295909"/>
              <a:gd name="T1" fmla="*/ 0 h 345439"/>
              <a:gd name="T2" fmla="*/ 306169 w 295909"/>
              <a:gd name="T3" fmla="*/ 334865 h 345439"/>
              <a:gd name="T4" fmla="*/ 0 w 295909"/>
              <a:gd name="T5" fmla="*/ 198972 h 345439"/>
              <a:gd name="T6" fmla="*/ 100781 w 295909"/>
              <a:gd name="T7" fmla="*/ 0 h 345439"/>
              <a:gd name="T8" fmla="*/ 0 60000 65536"/>
              <a:gd name="T9" fmla="*/ 0 60000 65536"/>
              <a:gd name="T10" fmla="*/ 0 60000 65536"/>
              <a:gd name="T11" fmla="*/ 0 60000 65536"/>
              <a:gd name="T12" fmla="*/ 0 w 295909"/>
              <a:gd name="T13" fmla="*/ 0 h 345439"/>
              <a:gd name="T14" fmla="*/ 295909 w 295909"/>
              <a:gd name="T15" fmla="*/ 345439 h 345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909" h="345439">
                <a:moveTo>
                  <a:pt x="97282" y="0"/>
                </a:moveTo>
                <a:lnTo>
                  <a:pt x="295529" y="345186"/>
                </a:lnTo>
                <a:lnTo>
                  <a:pt x="0" y="205105"/>
                </a:lnTo>
                <a:lnTo>
                  <a:pt x="97282" y="0"/>
                </a:lnTo>
                <a:close/>
              </a:path>
            </a:pathLst>
          </a:custGeom>
          <a:noFill/>
          <a:ln w="1269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01" name="object 33"/>
          <p:cNvSpPr>
            <a:spLocks noChangeArrowheads="1"/>
          </p:cNvSpPr>
          <p:nvPr/>
        </p:nvSpPr>
        <p:spPr bwMode="auto">
          <a:xfrm>
            <a:off x="296863" y="17463"/>
            <a:ext cx="7969250" cy="558800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202" name="object 34"/>
          <p:cNvSpPr>
            <a:spLocks/>
          </p:cNvSpPr>
          <p:nvPr/>
        </p:nvSpPr>
        <p:spPr bwMode="auto">
          <a:xfrm>
            <a:off x="5816600" y="647700"/>
            <a:ext cx="2605088" cy="428625"/>
          </a:xfrm>
          <a:custGeom>
            <a:avLst/>
            <a:gdLst>
              <a:gd name="T0" fmla="*/ 2021375 w 2774315"/>
              <a:gd name="T1" fmla="*/ 357250 h 428625"/>
              <a:gd name="T2" fmla="*/ 303376 w 2774315"/>
              <a:gd name="T3" fmla="*/ 357250 h 428625"/>
              <a:gd name="T4" fmla="*/ 307470 w 2774315"/>
              <a:gd name="T5" fmla="*/ 385012 h 428625"/>
              <a:gd name="T6" fmla="*/ 318637 w 2774315"/>
              <a:gd name="T7" fmla="*/ 407701 h 428625"/>
              <a:gd name="T8" fmla="*/ 335198 w 2774315"/>
              <a:gd name="T9" fmla="*/ 423009 h 428625"/>
              <a:gd name="T10" fmla="*/ 355484 w 2774315"/>
              <a:gd name="T11" fmla="*/ 428625 h 428625"/>
              <a:gd name="T12" fmla="*/ 1969270 w 2774315"/>
              <a:gd name="T13" fmla="*/ 428625 h 428625"/>
              <a:gd name="T14" fmla="*/ 1989555 w 2774315"/>
              <a:gd name="T15" fmla="*/ 423009 h 428625"/>
              <a:gd name="T16" fmla="*/ 2006116 w 2774315"/>
              <a:gd name="T17" fmla="*/ 407701 h 428625"/>
              <a:gd name="T18" fmla="*/ 2017282 w 2774315"/>
              <a:gd name="T19" fmla="*/ 385012 h 428625"/>
              <a:gd name="T20" fmla="*/ 2021375 w 2774315"/>
              <a:gd name="T21" fmla="*/ 357250 h 428625"/>
              <a:gd name="T22" fmla="*/ 1969270 w 2774315"/>
              <a:gd name="T23" fmla="*/ 0 h 428625"/>
              <a:gd name="T24" fmla="*/ 355484 w 2774315"/>
              <a:gd name="T25" fmla="*/ 0 h 428625"/>
              <a:gd name="T26" fmla="*/ 335198 w 2774315"/>
              <a:gd name="T27" fmla="*/ 5617 h 428625"/>
              <a:gd name="T28" fmla="*/ 318637 w 2774315"/>
              <a:gd name="T29" fmla="*/ 20939 h 428625"/>
              <a:gd name="T30" fmla="*/ 307470 w 2774315"/>
              <a:gd name="T31" fmla="*/ 43666 h 428625"/>
              <a:gd name="T32" fmla="*/ 303376 w 2774315"/>
              <a:gd name="T33" fmla="*/ 71500 h 428625"/>
              <a:gd name="T34" fmla="*/ 303376 w 2774315"/>
              <a:gd name="T35" fmla="*/ 250062 h 428625"/>
              <a:gd name="T36" fmla="*/ 0 w 2774315"/>
              <a:gd name="T37" fmla="*/ 420750 h 428625"/>
              <a:gd name="T38" fmla="*/ 303376 w 2774315"/>
              <a:gd name="T39" fmla="*/ 357250 h 428625"/>
              <a:gd name="T40" fmla="*/ 2021375 w 2774315"/>
              <a:gd name="T41" fmla="*/ 357250 h 428625"/>
              <a:gd name="T42" fmla="*/ 2021375 w 2774315"/>
              <a:gd name="T43" fmla="*/ 71500 h 428625"/>
              <a:gd name="T44" fmla="*/ 2017282 w 2774315"/>
              <a:gd name="T45" fmla="*/ 43666 h 428625"/>
              <a:gd name="T46" fmla="*/ 2006116 w 2774315"/>
              <a:gd name="T47" fmla="*/ 20939 h 428625"/>
              <a:gd name="T48" fmla="*/ 1989555 w 2774315"/>
              <a:gd name="T49" fmla="*/ 5617 h 428625"/>
              <a:gd name="T50" fmla="*/ 1969270 w 2774315"/>
              <a:gd name="T51" fmla="*/ 0 h 42862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774315"/>
              <a:gd name="T79" fmla="*/ 0 h 428625"/>
              <a:gd name="T80" fmla="*/ 2774315 w 2774315"/>
              <a:gd name="T81" fmla="*/ 428625 h 42862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774315" h="428625">
                <a:moveTo>
                  <a:pt x="2773806" y="357250"/>
                </a:moveTo>
                <a:lnTo>
                  <a:pt x="416305" y="357250"/>
                </a:lnTo>
                <a:lnTo>
                  <a:pt x="421923" y="385012"/>
                </a:lnTo>
                <a:lnTo>
                  <a:pt x="437245" y="407701"/>
                </a:lnTo>
                <a:lnTo>
                  <a:pt x="459972" y="423009"/>
                </a:lnTo>
                <a:lnTo>
                  <a:pt x="487806" y="428625"/>
                </a:lnTo>
                <a:lnTo>
                  <a:pt x="2702305" y="428625"/>
                </a:lnTo>
                <a:lnTo>
                  <a:pt x="2730140" y="423009"/>
                </a:lnTo>
                <a:lnTo>
                  <a:pt x="2752867" y="407701"/>
                </a:lnTo>
                <a:lnTo>
                  <a:pt x="2768189" y="385012"/>
                </a:lnTo>
                <a:lnTo>
                  <a:pt x="2773806" y="357250"/>
                </a:lnTo>
                <a:close/>
              </a:path>
              <a:path w="2774315" h="428625">
                <a:moveTo>
                  <a:pt x="2702305" y="0"/>
                </a:moveTo>
                <a:lnTo>
                  <a:pt x="487806" y="0"/>
                </a:lnTo>
                <a:lnTo>
                  <a:pt x="459972" y="5617"/>
                </a:lnTo>
                <a:lnTo>
                  <a:pt x="437245" y="20939"/>
                </a:lnTo>
                <a:lnTo>
                  <a:pt x="421923" y="43666"/>
                </a:lnTo>
                <a:lnTo>
                  <a:pt x="416305" y="71500"/>
                </a:lnTo>
                <a:lnTo>
                  <a:pt x="416305" y="250062"/>
                </a:lnTo>
                <a:lnTo>
                  <a:pt x="0" y="420750"/>
                </a:lnTo>
                <a:lnTo>
                  <a:pt x="416305" y="357250"/>
                </a:lnTo>
                <a:lnTo>
                  <a:pt x="2773806" y="357250"/>
                </a:lnTo>
                <a:lnTo>
                  <a:pt x="2773806" y="71500"/>
                </a:lnTo>
                <a:lnTo>
                  <a:pt x="2768189" y="43666"/>
                </a:lnTo>
                <a:lnTo>
                  <a:pt x="2752867" y="20939"/>
                </a:lnTo>
                <a:lnTo>
                  <a:pt x="2730140" y="5617"/>
                </a:lnTo>
                <a:lnTo>
                  <a:pt x="2702305" y="0"/>
                </a:lnTo>
                <a:close/>
              </a:path>
            </a:pathLst>
          </a:custGeom>
          <a:solidFill>
            <a:srgbClr val="F1F1E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03" name="object 35"/>
          <p:cNvSpPr>
            <a:spLocks/>
          </p:cNvSpPr>
          <p:nvPr/>
        </p:nvSpPr>
        <p:spPr bwMode="auto">
          <a:xfrm>
            <a:off x="5830888" y="623888"/>
            <a:ext cx="2590800" cy="482600"/>
          </a:xfrm>
          <a:custGeom>
            <a:avLst/>
            <a:gdLst>
              <a:gd name="T0" fmla="*/ 273540 w 2828925"/>
              <a:gd name="T1" fmla="*/ 424179 h 482600"/>
              <a:gd name="T2" fmla="*/ 285732 w 2828925"/>
              <a:gd name="T3" fmla="*/ 452120 h 482600"/>
              <a:gd name="T4" fmla="*/ 296289 w 2828925"/>
              <a:gd name="T5" fmla="*/ 466089 h 482600"/>
              <a:gd name="T6" fmla="*/ 320019 w 2828925"/>
              <a:gd name="T7" fmla="*/ 481329 h 482600"/>
              <a:gd name="T8" fmla="*/ 1795105 w 2828925"/>
              <a:gd name="T9" fmla="*/ 466089 h 482600"/>
              <a:gd name="T10" fmla="*/ 1805713 w 2828925"/>
              <a:gd name="T11" fmla="*/ 450850 h 482600"/>
              <a:gd name="T12" fmla="*/ 294488 w 2828925"/>
              <a:gd name="T13" fmla="*/ 415289 h 482600"/>
              <a:gd name="T14" fmla="*/ 1795841 w 2828925"/>
              <a:gd name="T15" fmla="*/ 17779 h 482600"/>
              <a:gd name="T16" fmla="*/ 280086 w 2828925"/>
              <a:gd name="T17" fmla="*/ 40639 h 482600"/>
              <a:gd name="T18" fmla="*/ 268139 w 2828925"/>
              <a:gd name="T19" fmla="*/ 259079 h 482600"/>
              <a:gd name="T20" fmla="*/ 551 w 2828925"/>
              <a:gd name="T21" fmla="*/ 454660 h 482600"/>
              <a:gd name="T22" fmla="*/ 25764 w 2828925"/>
              <a:gd name="T23" fmla="*/ 473710 h 482600"/>
              <a:gd name="T24" fmla="*/ 18963 w 2828925"/>
              <a:gd name="T25" fmla="*/ 453389 h 482600"/>
              <a:gd name="T26" fmla="*/ 14953 w 2828925"/>
              <a:gd name="T27" fmla="*/ 420370 h 482600"/>
              <a:gd name="T28" fmla="*/ 289455 w 2828925"/>
              <a:gd name="T29" fmla="*/ 97789 h 482600"/>
              <a:gd name="T30" fmla="*/ 1803534 w 2828925"/>
              <a:gd name="T31" fmla="*/ 27939 h 482600"/>
              <a:gd name="T32" fmla="*/ 24364 w 2828925"/>
              <a:gd name="T33" fmla="*/ 473710 h 482600"/>
              <a:gd name="T34" fmla="*/ 24364 w 2828925"/>
              <a:gd name="T35" fmla="*/ 473710 h 482600"/>
              <a:gd name="T36" fmla="*/ 289577 w 2828925"/>
              <a:gd name="T37" fmla="*/ 391160 h 482600"/>
              <a:gd name="T38" fmla="*/ 286305 w 2828925"/>
              <a:gd name="T39" fmla="*/ 378460 h 482600"/>
              <a:gd name="T40" fmla="*/ 78019 w 2828925"/>
              <a:gd name="T41" fmla="*/ 427534 h 482600"/>
              <a:gd name="T42" fmla="*/ 17794 w 2828925"/>
              <a:gd name="T43" fmla="*/ 441791 h 482600"/>
              <a:gd name="T44" fmla="*/ 19764 w 2828925"/>
              <a:gd name="T45" fmla="*/ 452877 h 482600"/>
              <a:gd name="T46" fmla="*/ 17794 w 2828925"/>
              <a:gd name="T47" fmla="*/ 441791 h 482600"/>
              <a:gd name="T48" fmla="*/ 18695 w 2828925"/>
              <a:gd name="T49" fmla="*/ 441577 h 482600"/>
              <a:gd name="T50" fmla="*/ 1771619 w 2828925"/>
              <a:gd name="T51" fmla="*/ 35560 h 482600"/>
              <a:gd name="T52" fmla="*/ 1788804 w 2828925"/>
              <a:gd name="T53" fmla="*/ 430529 h 482600"/>
              <a:gd name="T54" fmla="*/ 1763028 w 2828925"/>
              <a:gd name="T55" fmla="*/ 449579 h 482600"/>
              <a:gd name="T56" fmla="*/ 1822519 w 2828925"/>
              <a:gd name="T57" fmla="*/ 97789 h 482600"/>
              <a:gd name="T58" fmla="*/ 16932 w 2828925"/>
              <a:gd name="T59" fmla="*/ 431583 h 482600"/>
              <a:gd name="T60" fmla="*/ 287205 w 2828925"/>
              <a:gd name="T61" fmla="*/ 367029 h 482600"/>
              <a:gd name="T62" fmla="*/ 296616 w 2828925"/>
              <a:gd name="T63" fmla="*/ 389889 h 482600"/>
              <a:gd name="T64" fmla="*/ 320919 w 2828925"/>
              <a:gd name="T65" fmla="*/ 436879 h 482600"/>
              <a:gd name="T66" fmla="*/ 328037 w 2828925"/>
              <a:gd name="T67" fmla="*/ 427989 h 482600"/>
              <a:gd name="T68" fmla="*/ 316419 w 2828925"/>
              <a:gd name="T69" fmla="*/ 421639 h 482600"/>
              <a:gd name="T70" fmla="*/ 304635 w 2828925"/>
              <a:gd name="T71" fmla="*/ 396239 h 482600"/>
              <a:gd name="T72" fmla="*/ 299981 w 2828925"/>
              <a:gd name="T73" fmla="*/ 367029 h 482600"/>
              <a:gd name="T74" fmla="*/ 103372 w 2828925"/>
              <a:gd name="T75" fmla="*/ 399438 h 482600"/>
              <a:gd name="T76" fmla="*/ 1770719 w 2828925"/>
              <a:gd name="T77" fmla="*/ 58420 h 482600"/>
              <a:gd name="T78" fmla="*/ 1787003 w 2828925"/>
              <a:gd name="T79" fmla="*/ 387350 h 482600"/>
              <a:gd name="T80" fmla="*/ 1780213 w 2828925"/>
              <a:gd name="T81" fmla="*/ 427989 h 482600"/>
              <a:gd name="T82" fmla="*/ 1779492 w 2828925"/>
              <a:gd name="T83" fmla="*/ 54610 h 482600"/>
              <a:gd name="T84" fmla="*/ 133415 w 2828925"/>
              <a:gd name="T85" fmla="*/ 404008 h 482600"/>
              <a:gd name="T86" fmla="*/ 132930 w 2828925"/>
              <a:gd name="T87" fmla="*/ 392441 h 482600"/>
              <a:gd name="T88" fmla="*/ 162442 w 2828925"/>
              <a:gd name="T89" fmla="*/ 385455 h 482600"/>
              <a:gd name="T90" fmla="*/ 284259 w 2828925"/>
              <a:gd name="T91" fmla="*/ 368300 h 482600"/>
              <a:gd name="T92" fmla="*/ 1766546 w 2828925"/>
              <a:gd name="T93" fmla="*/ 44450 h 482600"/>
              <a:gd name="T94" fmla="*/ 312327 w 2828925"/>
              <a:gd name="T95" fmla="*/ 53339 h 482600"/>
              <a:gd name="T96" fmla="*/ 132930 w 2828925"/>
              <a:gd name="T97" fmla="*/ 392441 h 482600"/>
              <a:gd name="T98" fmla="*/ 308236 w 2828925"/>
              <a:gd name="T99" fmla="*/ 74929 h 482600"/>
              <a:gd name="T100" fmla="*/ 1776039 w 2828925"/>
              <a:gd name="T101" fmla="*/ 50800 h 482600"/>
              <a:gd name="T102" fmla="*/ 332458 w 2828925"/>
              <a:gd name="T103" fmla="*/ 43179 h 482600"/>
              <a:gd name="T104" fmla="*/ 324520 w 2828925"/>
              <a:gd name="T105" fmla="*/ 0 h 482600"/>
              <a:gd name="T106" fmla="*/ 295552 w 2828925"/>
              <a:gd name="T107" fmla="*/ 17779 h 482600"/>
              <a:gd name="T108" fmla="*/ 1777020 w 2828925"/>
              <a:gd name="T109" fmla="*/ 3810 h 4826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828925"/>
              <a:gd name="T166" fmla="*/ 0 h 482600"/>
              <a:gd name="T167" fmla="*/ 2828925 w 2828925"/>
              <a:gd name="T168" fmla="*/ 482600 h 4826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828925" h="482600">
                <a:moveTo>
                  <a:pt x="450232" y="396239"/>
                </a:moveTo>
                <a:lnTo>
                  <a:pt x="416780" y="396239"/>
                </a:lnTo>
                <a:lnTo>
                  <a:pt x="418431" y="406400"/>
                </a:lnTo>
                <a:lnTo>
                  <a:pt x="420971" y="415289"/>
                </a:lnTo>
                <a:lnTo>
                  <a:pt x="424527" y="424179"/>
                </a:lnTo>
                <a:lnTo>
                  <a:pt x="428718" y="431800"/>
                </a:lnTo>
                <a:lnTo>
                  <a:pt x="432274" y="438150"/>
                </a:lnTo>
                <a:lnTo>
                  <a:pt x="432909" y="439420"/>
                </a:lnTo>
                <a:lnTo>
                  <a:pt x="434687" y="441960"/>
                </a:lnTo>
                <a:lnTo>
                  <a:pt x="443450" y="452120"/>
                </a:lnTo>
                <a:lnTo>
                  <a:pt x="444466" y="453389"/>
                </a:lnTo>
                <a:lnTo>
                  <a:pt x="447006" y="455929"/>
                </a:lnTo>
                <a:lnTo>
                  <a:pt x="457674" y="464820"/>
                </a:lnTo>
                <a:lnTo>
                  <a:pt x="458690" y="466089"/>
                </a:lnTo>
                <a:lnTo>
                  <a:pt x="459833" y="466089"/>
                </a:lnTo>
                <a:lnTo>
                  <a:pt x="461103" y="467360"/>
                </a:lnTo>
                <a:lnTo>
                  <a:pt x="468977" y="472439"/>
                </a:lnTo>
                <a:lnTo>
                  <a:pt x="477867" y="476250"/>
                </a:lnTo>
                <a:lnTo>
                  <a:pt x="486757" y="478789"/>
                </a:lnTo>
                <a:lnTo>
                  <a:pt x="496663" y="481329"/>
                </a:lnTo>
                <a:lnTo>
                  <a:pt x="506315" y="482600"/>
                </a:lnTo>
                <a:lnTo>
                  <a:pt x="2741007" y="482600"/>
                </a:lnTo>
                <a:lnTo>
                  <a:pt x="2777710" y="471170"/>
                </a:lnTo>
                <a:lnTo>
                  <a:pt x="2783679" y="467360"/>
                </a:lnTo>
                <a:lnTo>
                  <a:pt x="2785965" y="466089"/>
                </a:lnTo>
                <a:lnTo>
                  <a:pt x="2787108" y="464820"/>
                </a:lnTo>
                <a:lnTo>
                  <a:pt x="2797649" y="455929"/>
                </a:lnTo>
                <a:lnTo>
                  <a:pt x="2799046" y="454660"/>
                </a:lnTo>
                <a:lnTo>
                  <a:pt x="2801332" y="452120"/>
                </a:lnTo>
                <a:lnTo>
                  <a:pt x="2802427" y="450850"/>
                </a:lnTo>
                <a:lnTo>
                  <a:pt x="515078" y="450850"/>
                </a:lnTo>
                <a:lnTo>
                  <a:pt x="507966" y="449579"/>
                </a:lnTo>
                <a:lnTo>
                  <a:pt x="501489" y="449579"/>
                </a:lnTo>
                <a:lnTo>
                  <a:pt x="489170" y="444500"/>
                </a:lnTo>
                <a:lnTo>
                  <a:pt x="457039" y="415289"/>
                </a:lnTo>
                <a:lnTo>
                  <a:pt x="454245" y="410210"/>
                </a:lnTo>
                <a:lnTo>
                  <a:pt x="452086" y="403860"/>
                </a:lnTo>
                <a:lnTo>
                  <a:pt x="450435" y="397510"/>
                </a:lnTo>
                <a:lnTo>
                  <a:pt x="450232" y="396239"/>
                </a:lnTo>
                <a:close/>
              </a:path>
              <a:path w="2828925" h="482600">
                <a:moveTo>
                  <a:pt x="2787108" y="17779"/>
                </a:moveTo>
                <a:lnTo>
                  <a:pt x="457674" y="17779"/>
                </a:lnTo>
                <a:lnTo>
                  <a:pt x="447006" y="26670"/>
                </a:lnTo>
                <a:lnTo>
                  <a:pt x="444466" y="29210"/>
                </a:lnTo>
                <a:lnTo>
                  <a:pt x="443450" y="30479"/>
                </a:lnTo>
                <a:lnTo>
                  <a:pt x="434687" y="40639"/>
                </a:lnTo>
                <a:lnTo>
                  <a:pt x="432909" y="43179"/>
                </a:lnTo>
                <a:lnTo>
                  <a:pt x="432274" y="44450"/>
                </a:lnTo>
                <a:lnTo>
                  <a:pt x="427575" y="52070"/>
                </a:lnTo>
                <a:lnTo>
                  <a:pt x="416526" y="90170"/>
                </a:lnTo>
                <a:lnTo>
                  <a:pt x="416145" y="259079"/>
                </a:lnTo>
                <a:lnTo>
                  <a:pt x="16984" y="422910"/>
                </a:lnTo>
                <a:lnTo>
                  <a:pt x="8481" y="427989"/>
                </a:lnTo>
                <a:lnTo>
                  <a:pt x="2680" y="435610"/>
                </a:lnTo>
                <a:lnTo>
                  <a:pt x="0" y="445770"/>
                </a:lnTo>
                <a:lnTo>
                  <a:pt x="855" y="454660"/>
                </a:lnTo>
                <a:lnTo>
                  <a:pt x="5318" y="464820"/>
                </a:lnTo>
                <a:lnTo>
                  <a:pt x="12459" y="471170"/>
                </a:lnTo>
                <a:lnTo>
                  <a:pt x="21482" y="474979"/>
                </a:lnTo>
                <a:lnTo>
                  <a:pt x="31589" y="474979"/>
                </a:lnTo>
                <a:lnTo>
                  <a:pt x="39985" y="473710"/>
                </a:lnTo>
                <a:lnTo>
                  <a:pt x="37812" y="473710"/>
                </a:lnTo>
                <a:lnTo>
                  <a:pt x="35030" y="463550"/>
                </a:lnTo>
                <a:lnTo>
                  <a:pt x="33621" y="463550"/>
                </a:lnTo>
                <a:lnTo>
                  <a:pt x="30817" y="453389"/>
                </a:lnTo>
                <a:lnTo>
                  <a:pt x="29430" y="453389"/>
                </a:lnTo>
                <a:lnTo>
                  <a:pt x="26509" y="441960"/>
                </a:lnTo>
                <a:lnTo>
                  <a:pt x="27615" y="441791"/>
                </a:lnTo>
                <a:lnTo>
                  <a:pt x="24858" y="431800"/>
                </a:lnTo>
                <a:lnTo>
                  <a:pt x="26277" y="431583"/>
                </a:lnTo>
                <a:lnTo>
                  <a:pt x="23207" y="420370"/>
                </a:lnTo>
                <a:lnTo>
                  <a:pt x="160431" y="399438"/>
                </a:lnTo>
                <a:lnTo>
                  <a:pt x="445736" y="281939"/>
                </a:lnTo>
                <a:lnTo>
                  <a:pt x="447768" y="281939"/>
                </a:lnTo>
                <a:lnTo>
                  <a:pt x="449165" y="279400"/>
                </a:lnTo>
                <a:lnTo>
                  <a:pt x="449228" y="97789"/>
                </a:lnTo>
                <a:lnTo>
                  <a:pt x="468469" y="52070"/>
                </a:lnTo>
                <a:lnTo>
                  <a:pt x="508601" y="33020"/>
                </a:lnTo>
                <a:lnTo>
                  <a:pt x="2803491" y="33020"/>
                </a:lnTo>
                <a:lnTo>
                  <a:pt x="2800189" y="29210"/>
                </a:lnTo>
                <a:lnTo>
                  <a:pt x="2799046" y="27939"/>
                </a:lnTo>
                <a:lnTo>
                  <a:pt x="2787108" y="17779"/>
                </a:lnTo>
                <a:close/>
              </a:path>
              <a:path w="2828925" h="482600">
                <a:moveTo>
                  <a:pt x="166904" y="420545"/>
                </a:moveTo>
                <a:lnTo>
                  <a:pt x="121084" y="427534"/>
                </a:lnTo>
                <a:lnTo>
                  <a:pt x="34887" y="463028"/>
                </a:lnTo>
                <a:lnTo>
                  <a:pt x="37812" y="473710"/>
                </a:lnTo>
                <a:lnTo>
                  <a:pt x="166904" y="420545"/>
                </a:lnTo>
                <a:close/>
              </a:path>
              <a:path w="2828925" h="482600">
                <a:moveTo>
                  <a:pt x="444339" y="378460"/>
                </a:moveTo>
                <a:lnTo>
                  <a:pt x="442815" y="378460"/>
                </a:lnTo>
                <a:lnTo>
                  <a:pt x="166904" y="420545"/>
                </a:lnTo>
                <a:lnTo>
                  <a:pt x="37812" y="473710"/>
                </a:lnTo>
                <a:lnTo>
                  <a:pt x="39985" y="473710"/>
                </a:lnTo>
                <a:lnTo>
                  <a:pt x="417796" y="416560"/>
                </a:lnTo>
                <a:lnTo>
                  <a:pt x="416780" y="396239"/>
                </a:lnTo>
                <a:lnTo>
                  <a:pt x="450232" y="396239"/>
                </a:lnTo>
                <a:lnTo>
                  <a:pt x="449419" y="391160"/>
                </a:lnTo>
                <a:lnTo>
                  <a:pt x="449165" y="383539"/>
                </a:lnTo>
                <a:lnTo>
                  <a:pt x="449038" y="382270"/>
                </a:lnTo>
                <a:lnTo>
                  <a:pt x="448276" y="381000"/>
                </a:lnTo>
                <a:lnTo>
                  <a:pt x="445863" y="379729"/>
                </a:lnTo>
                <a:lnTo>
                  <a:pt x="444339" y="378460"/>
                </a:lnTo>
                <a:close/>
              </a:path>
              <a:path w="2828925" h="482600">
                <a:moveTo>
                  <a:pt x="34887" y="463028"/>
                </a:moveTo>
                <a:lnTo>
                  <a:pt x="33621" y="463550"/>
                </a:lnTo>
                <a:lnTo>
                  <a:pt x="35030" y="463550"/>
                </a:lnTo>
                <a:lnTo>
                  <a:pt x="34887" y="463028"/>
                </a:lnTo>
                <a:close/>
              </a:path>
              <a:path w="2828925" h="482600">
                <a:moveTo>
                  <a:pt x="121084" y="427534"/>
                </a:moveTo>
                <a:lnTo>
                  <a:pt x="75227" y="434528"/>
                </a:lnTo>
                <a:lnTo>
                  <a:pt x="31962" y="452346"/>
                </a:lnTo>
                <a:lnTo>
                  <a:pt x="34887" y="463028"/>
                </a:lnTo>
                <a:lnTo>
                  <a:pt x="121084" y="427534"/>
                </a:lnTo>
                <a:close/>
              </a:path>
              <a:path w="2828925" h="482600">
                <a:moveTo>
                  <a:pt x="27615" y="441791"/>
                </a:moveTo>
                <a:lnTo>
                  <a:pt x="26509" y="441960"/>
                </a:lnTo>
                <a:lnTo>
                  <a:pt x="29430" y="453389"/>
                </a:lnTo>
                <a:lnTo>
                  <a:pt x="30675" y="452877"/>
                </a:lnTo>
                <a:lnTo>
                  <a:pt x="27615" y="441791"/>
                </a:lnTo>
                <a:close/>
              </a:path>
              <a:path w="2828925" h="482600">
                <a:moveTo>
                  <a:pt x="30675" y="452877"/>
                </a:moveTo>
                <a:lnTo>
                  <a:pt x="29430" y="453389"/>
                </a:lnTo>
                <a:lnTo>
                  <a:pt x="30817" y="453389"/>
                </a:lnTo>
                <a:lnTo>
                  <a:pt x="30675" y="452877"/>
                </a:lnTo>
                <a:close/>
              </a:path>
              <a:path w="2828925" h="482600">
                <a:moveTo>
                  <a:pt x="29014" y="441577"/>
                </a:moveTo>
                <a:lnTo>
                  <a:pt x="27615" y="441791"/>
                </a:lnTo>
                <a:lnTo>
                  <a:pt x="30675" y="452877"/>
                </a:lnTo>
                <a:lnTo>
                  <a:pt x="31962" y="452346"/>
                </a:lnTo>
                <a:lnTo>
                  <a:pt x="29014" y="441577"/>
                </a:lnTo>
                <a:close/>
              </a:path>
              <a:path w="2828925" h="482600">
                <a:moveTo>
                  <a:pt x="75227" y="434528"/>
                </a:moveTo>
                <a:lnTo>
                  <a:pt x="29014" y="441577"/>
                </a:lnTo>
                <a:lnTo>
                  <a:pt x="31962" y="452346"/>
                </a:lnTo>
                <a:lnTo>
                  <a:pt x="75227" y="434528"/>
                </a:lnTo>
                <a:close/>
              </a:path>
              <a:path w="2828925" h="482600">
                <a:moveTo>
                  <a:pt x="2803491" y="33020"/>
                </a:moveTo>
                <a:lnTo>
                  <a:pt x="2736689" y="33020"/>
                </a:lnTo>
                <a:lnTo>
                  <a:pt x="2749516" y="35560"/>
                </a:lnTo>
                <a:lnTo>
                  <a:pt x="2755612" y="38100"/>
                </a:lnTo>
                <a:lnTo>
                  <a:pt x="2787743" y="67310"/>
                </a:lnTo>
                <a:lnTo>
                  <a:pt x="2795578" y="385455"/>
                </a:lnTo>
                <a:lnTo>
                  <a:pt x="2795236" y="391160"/>
                </a:lnTo>
                <a:lnTo>
                  <a:pt x="2776186" y="430529"/>
                </a:lnTo>
                <a:lnTo>
                  <a:pt x="2760819" y="441960"/>
                </a:lnTo>
                <a:lnTo>
                  <a:pt x="2754977" y="445770"/>
                </a:lnTo>
                <a:lnTo>
                  <a:pt x="2749008" y="447039"/>
                </a:lnTo>
                <a:lnTo>
                  <a:pt x="2742658" y="449579"/>
                </a:lnTo>
                <a:lnTo>
                  <a:pt x="2736181" y="449579"/>
                </a:lnTo>
                <a:lnTo>
                  <a:pt x="2729323" y="450850"/>
                </a:lnTo>
                <a:lnTo>
                  <a:pt x="2802427" y="450850"/>
                </a:lnTo>
                <a:lnTo>
                  <a:pt x="2824446" y="412750"/>
                </a:lnTo>
                <a:lnTo>
                  <a:pt x="2828600" y="385455"/>
                </a:lnTo>
                <a:lnTo>
                  <a:pt x="2828510" y="97789"/>
                </a:lnTo>
                <a:lnTo>
                  <a:pt x="2820128" y="58420"/>
                </a:lnTo>
                <a:lnTo>
                  <a:pt x="2810095" y="40639"/>
                </a:lnTo>
                <a:lnTo>
                  <a:pt x="2803491" y="33020"/>
                </a:lnTo>
                <a:close/>
              </a:path>
              <a:path w="2828925" h="482600">
                <a:moveTo>
                  <a:pt x="115380" y="417992"/>
                </a:moveTo>
                <a:lnTo>
                  <a:pt x="26277" y="431583"/>
                </a:lnTo>
                <a:lnTo>
                  <a:pt x="29014" y="441577"/>
                </a:lnTo>
                <a:lnTo>
                  <a:pt x="75227" y="434528"/>
                </a:lnTo>
                <a:lnTo>
                  <a:pt x="115380" y="417992"/>
                </a:lnTo>
                <a:close/>
              </a:path>
              <a:path w="2828925" h="482600">
                <a:moveTo>
                  <a:pt x="465564" y="367029"/>
                </a:moveTo>
                <a:lnTo>
                  <a:pt x="445736" y="367029"/>
                </a:lnTo>
                <a:lnTo>
                  <a:pt x="450435" y="368300"/>
                </a:lnTo>
                <a:lnTo>
                  <a:pt x="457674" y="374650"/>
                </a:lnTo>
                <a:lnTo>
                  <a:pt x="459833" y="378460"/>
                </a:lnTo>
                <a:lnTo>
                  <a:pt x="460138" y="384810"/>
                </a:lnTo>
                <a:lnTo>
                  <a:pt x="460341" y="389889"/>
                </a:lnTo>
                <a:lnTo>
                  <a:pt x="460976" y="394970"/>
                </a:lnTo>
                <a:lnTo>
                  <a:pt x="484725" y="430529"/>
                </a:lnTo>
                <a:lnTo>
                  <a:pt x="488408" y="431800"/>
                </a:lnTo>
                <a:lnTo>
                  <a:pt x="492853" y="434339"/>
                </a:lnTo>
                <a:lnTo>
                  <a:pt x="498060" y="436879"/>
                </a:lnTo>
                <a:lnTo>
                  <a:pt x="503140" y="438150"/>
                </a:lnTo>
                <a:lnTo>
                  <a:pt x="508601" y="439420"/>
                </a:lnTo>
                <a:lnTo>
                  <a:pt x="2734530" y="439420"/>
                </a:lnTo>
                <a:lnTo>
                  <a:pt x="2762851" y="427989"/>
                </a:lnTo>
                <a:lnTo>
                  <a:pt x="509109" y="427989"/>
                </a:lnTo>
                <a:lnTo>
                  <a:pt x="504791" y="426720"/>
                </a:lnTo>
                <a:lnTo>
                  <a:pt x="500854" y="425450"/>
                </a:lnTo>
                <a:lnTo>
                  <a:pt x="496663" y="424179"/>
                </a:lnTo>
                <a:lnTo>
                  <a:pt x="493234" y="422910"/>
                </a:lnTo>
                <a:lnTo>
                  <a:pt x="491075" y="421639"/>
                </a:lnTo>
                <a:lnTo>
                  <a:pt x="484090" y="415289"/>
                </a:lnTo>
                <a:lnTo>
                  <a:pt x="478375" y="408939"/>
                </a:lnTo>
                <a:lnTo>
                  <a:pt x="475962" y="403860"/>
                </a:lnTo>
                <a:lnTo>
                  <a:pt x="473930" y="400050"/>
                </a:lnTo>
                <a:lnTo>
                  <a:pt x="472787" y="396239"/>
                </a:lnTo>
                <a:lnTo>
                  <a:pt x="471644" y="391160"/>
                </a:lnTo>
                <a:lnTo>
                  <a:pt x="471263" y="387350"/>
                </a:lnTo>
                <a:lnTo>
                  <a:pt x="470755" y="374650"/>
                </a:lnTo>
                <a:lnTo>
                  <a:pt x="467072" y="368300"/>
                </a:lnTo>
                <a:lnTo>
                  <a:pt x="465564" y="367029"/>
                </a:lnTo>
                <a:close/>
              </a:path>
              <a:path w="2828925" h="482600">
                <a:moveTo>
                  <a:pt x="160431" y="399438"/>
                </a:moveTo>
                <a:lnTo>
                  <a:pt x="23207" y="420370"/>
                </a:lnTo>
                <a:lnTo>
                  <a:pt x="26277" y="431583"/>
                </a:lnTo>
                <a:lnTo>
                  <a:pt x="115380" y="417992"/>
                </a:lnTo>
                <a:lnTo>
                  <a:pt x="160431" y="399438"/>
                </a:lnTo>
                <a:close/>
              </a:path>
              <a:path w="2828925" h="482600">
                <a:moveTo>
                  <a:pt x="2761733" y="54610"/>
                </a:moveTo>
                <a:lnTo>
                  <a:pt x="2735546" y="54610"/>
                </a:lnTo>
                <a:lnTo>
                  <a:pt x="2739991" y="55879"/>
                </a:lnTo>
                <a:lnTo>
                  <a:pt x="2743801" y="57150"/>
                </a:lnTo>
                <a:lnTo>
                  <a:pt x="2748119" y="58420"/>
                </a:lnTo>
                <a:lnTo>
                  <a:pt x="2751548" y="60960"/>
                </a:lnTo>
                <a:lnTo>
                  <a:pt x="2753580" y="62229"/>
                </a:lnTo>
                <a:lnTo>
                  <a:pt x="2773519" y="95250"/>
                </a:lnTo>
                <a:lnTo>
                  <a:pt x="2773519" y="276860"/>
                </a:lnTo>
                <a:lnTo>
                  <a:pt x="2773392" y="387350"/>
                </a:lnTo>
                <a:lnTo>
                  <a:pt x="2753580" y="421639"/>
                </a:lnTo>
                <a:lnTo>
                  <a:pt x="2745325" y="425450"/>
                </a:lnTo>
                <a:lnTo>
                  <a:pt x="2741515" y="426720"/>
                </a:lnTo>
                <a:lnTo>
                  <a:pt x="2736943" y="427989"/>
                </a:lnTo>
                <a:lnTo>
                  <a:pt x="2762851" y="427989"/>
                </a:lnTo>
                <a:lnTo>
                  <a:pt x="2784187" y="391160"/>
                </a:lnTo>
                <a:lnTo>
                  <a:pt x="2784529" y="385455"/>
                </a:lnTo>
                <a:lnTo>
                  <a:pt x="2784504" y="97789"/>
                </a:lnTo>
                <a:lnTo>
                  <a:pt x="2768439" y="59689"/>
                </a:lnTo>
                <a:lnTo>
                  <a:pt x="2761733" y="54610"/>
                </a:lnTo>
                <a:close/>
              </a:path>
              <a:path w="2828925" h="482600">
                <a:moveTo>
                  <a:pt x="207056" y="404008"/>
                </a:moveTo>
                <a:lnTo>
                  <a:pt x="161245" y="410996"/>
                </a:lnTo>
                <a:lnTo>
                  <a:pt x="121084" y="427534"/>
                </a:lnTo>
                <a:lnTo>
                  <a:pt x="166904" y="420545"/>
                </a:lnTo>
                <a:lnTo>
                  <a:pt x="207056" y="404008"/>
                </a:lnTo>
                <a:close/>
              </a:path>
              <a:path w="2828925" h="482600">
                <a:moveTo>
                  <a:pt x="206305" y="392441"/>
                </a:moveTo>
                <a:lnTo>
                  <a:pt x="160431" y="399438"/>
                </a:lnTo>
                <a:lnTo>
                  <a:pt x="115380" y="417992"/>
                </a:lnTo>
                <a:lnTo>
                  <a:pt x="161245" y="410996"/>
                </a:lnTo>
                <a:lnTo>
                  <a:pt x="206305" y="392441"/>
                </a:lnTo>
                <a:close/>
              </a:path>
              <a:path w="2828925" h="482600">
                <a:moveTo>
                  <a:pt x="252107" y="385455"/>
                </a:moveTo>
                <a:lnTo>
                  <a:pt x="206305" y="392441"/>
                </a:lnTo>
                <a:lnTo>
                  <a:pt x="161245" y="410996"/>
                </a:lnTo>
                <a:lnTo>
                  <a:pt x="207056" y="404008"/>
                </a:lnTo>
                <a:lnTo>
                  <a:pt x="252107" y="385455"/>
                </a:lnTo>
                <a:close/>
              </a:path>
              <a:path w="2828925" h="482600">
                <a:moveTo>
                  <a:pt x="447133" y="355600"/>
                </a:moveTo>
                <a:lnTo>
                  <a:pt x="439513" y="356870"/>
                </a:lnTo>
                <a:lnTo>
                  <a:pt x="252107" y="385455"/>
                </a:lnTo>
                <a:lnTo>
                  <a:pt x="207056" y="404008"/>
                </a:lnTo>
                <a:lnTo>
                  <a:pt x="441164" y="368300"/>
                </a:lnTo>
                <a:lnTo>
                  <a:pt x="445736" y="367029"/>
                </a:lnTo>
                <a:lnTo>
                  <a:pt x="465564" y="367029"/>
                </a:lnTo>
                <a:lnTo>
                  <a:pt x="455007" y="358139"/>
                </a:lnTo>
                <a:lnTo>
                  <a:pt x="447133" y="355600"/>
                </a:lnTo>
                <a:close/>
              </a:path>
              <a:path w="2828925" h="482600">
                <a:moveTo>
                  <a:pt x="2741642" y="44450"/>
                </a:moveTo>
                <a:lnTo>
                  <a:pt x="504918" y="44450"/>
                </a:lnTo>
                <a:lnTo>
                  <a:pt x="499457" y="45720"/>
                </a:lnTo>
                <a:lnTo>
                  <a:pt x="494504" y="48260"/>
                </a:lnTo>
                <a:lnTo>
                  <a:pt x="489551" y="49529"/>
                </a:lnTo>
                <a:lnTo>
                  <a:pt x="484725" y="53339"/>
                </a:lnTo>
                <a:lnTo>
                  <a:pt x="476343" y="59689"/>
                </a:lnTo>
                <a:lnTo>
                  <a:pt x="469358" y="68579"/>
                </a:lnTo>
                <a:lnTo>
                  <a:pt x="460087" y="284479"/>
                </a:lnTo>
                <a:lnTo>
                  <a:pt x="456150" y="289560"/>
                </a:lnTo>
                <a:lnTo>
                  <a:pt x="206305" y="392441"/>
                </a:lnTo>
                <a:lnTo>
                  <a:pt x="252107" y="385455"/>
                </a:lnTo>
                <a:lnTo>
                  <a:pt x="454118" y="302260"/>
                </a:lnTo>
                <a:lnTo>
                  <a:pt x="471212" y="97789"/>
                </a:lnTo>
                <a:lnTo>
                  <a:pt x="471517" y="92710"/>
                </a:lnTo>
                <a:lnTo>
                  <a:pt x="478375" y="74929"/>
                </a:lnTo>
                <a:lnTo>
                  <a:pt x="484090" y="67310"/>
                </a:lnTo>
                <a:lnTo>
                  <a:pt x="507712" y="54610"/>
                </a:lnTo>
                <a:lnTo>
                  <a:pt x="2761733" y="54610"/>
                </a:lnTo>
                <a:lnTo>
                  <a:pt x="2760057" y="53339"/>
                </a:lnTo>
                <a:lnTo>
                  <a:pt x="2756374" y="50800"/>
                </a:lnTo>
                <a:lnTo>
                  <a:pt x="2751802" y="48260"/>
                </a:lnTo>
                <a:lnTo>
                  <a:pt x="2746722" y="46989"/>
                </a:lnTo>
                <a:lnTo>
                  <a:pt x="2741642" y="44450"/>
                </a:lnTo>
                <a:close/>
              </a:path>
              <a:path w="2828925" h="482600">
                <a:moveTo>
                  <a:pt x="2729577" y="43179"/>
                </a:moveTo>
                <a:lnTo>
                  <a:pt x="515967" y="43179"/>
                </a:lnTo>
                <a:lnTo>
                  <a:pt x="510125" y="44450"/>
                </a:lnTo>
                <a:lnTo>
                  <a:pt x="2736054" y="44450"/>
                </a:lnTo>
                <a:lnTo>
                  <a:pt x="2729577" y="43179"/>
                </a:lnTo>
                <a:close/>
              </a:path>
              <a:path w="2828925" h="482600">
                <a:moveTo>
                  <a:pt x="2738340" y="0"/>
                </a:moveTo>
                <a:lnTo>
                  <a:pt x="503648" y="0"/>
                </a:lnTo>
                <a:lnTo>
                  <a:pt x="493615" y="2539"/>
                </a:lnTo>
                <a:lnTo>
                  <a:pt x="475073" y="7620"/>
                </a:lnTo>
                <a:lnTo>
                  <a:pt x="466945" y="12700"/>
                </a:lnTo>
                <a:lnTo>
                  <a:pt x="459833" y="16510"/>
                </a:lnTo>
                <a:lnTo>
                  <a:pt x="458690" y="17779"/>
                </a:lnTo>
                <a:lnTo>
                  <a:pt x="2785965" y="17779"/>
                </a:lnTo>
                <a:lnTo>
                  <a:pt x="2783679" y="15239"/>
                </a:lnTo>
                <a:lnTo>
                  <a:pt x="2775805" y="11429"/>
                </a:lnTo>
                <a:lnTo>
                  <a:pt x="2766788" y="6350"/>
                </a:lnTo>
                <a:lnTo>
                  <a:pt x="2757898" y="3810"/>
                </a:lnTo>
                <a:lnTo>
                  <a:pt x="2748119" y="1270"/>
                </a:lnTo>
                <a:lnTo>
                  <a:pt x="2738340" y="0"/>
                </a:lnTo>
                <a:close/>
              </a:path>
            </a:pathLst>
          </a:custGeom>
          <a:solidFill>
            <a:srgbClr val="52775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04" name="object 36"/>
          <p:cNvSpPr txBox="1">
            <a:spLocks noChangeArrowheads="1"/>
          </p:cNvSpPr>
          <p:nvPr/>
        </p:nvSpPr>
        <p:spPr bwMode="auto">
          <a:xfrm>
            <a:off x="6524625" y="674688"/>
            <a:ext cx="17414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indent="122238" eaLnBrk="1" hangingPunct="1">
              <a:spcBef>
                <a:spcPts val="100"/>
              </a:spcBef>
            </a:pPr>
            <a:r>
              <a:rPr lang="ru-RU" altLang="ru-RU" sz="1200">
                <a:solidFill>
                  <a:srgbClr val="375339"/>
                </a:solidFill>
                <a:latin typeface="Times New Roman" pitchFamily="18" charset="0"/>
                <a:cs typeface="Times New Roman" pitchFamily="18" charset="0"/>
              </a:rPr>
              <a:t>Со старонормандского  buodgette– сумка, кошелек</a:t>
            </a:r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5" name="object 37"/>
          <p:cNvSpPr>
            <a:spLocks noChangeArrowheads="1"/>
          </p:cNvSpPr>
          <p:nvPr/>
        </p:nvSpPr>
        <p:spPr bwMode="auto">
          <a:xfrm>
            <a:off x="471488" y="919163"/>
            <a:ext cx="1784350" cy="1192212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206" name="object 38"/>
          <p:cNvSpPr>
            <a:spLocks noChangeArrowheads="1"/>
          </p:cNvSpPr>
          <p:nvPr/>
        </p:nvSpPr>
        <p:spPr bwMode="auto">
          <a:xfrm>
            <a:off x="6888163" y="1352550"/>
            <a:ext cx="1774825" cy="1057275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7207" name="Picture 8" descr="ФоминскоеСП-ПП-0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31213" y="50800"/>
            <a:ext cx="65087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2"/>
          <p:cNvSpPr>
            <a:spLocks noChangeArrowheads="1"/>
          </p:cNvSpPr>
          <p:nvPr/>
        </p:nvSpPr>
        <p:spPr bwMode="auto">
          <a:xfrm>
            <a:off x="1273175" y="3219450"/>
            <a:ext cx="1384300" cy="14509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195" name="object 3"/>
          <p:cNvSpPr>
            <a:spLocks noChangeArrowheads="1"/>
          </p:cNvSpPr>
          <p:nvPr/>
        </p:nvSpPr>
        <p:spPr bwMode="auto">
          <a:xfrm>
            <a:off x="1350963" y="1951038"/>
            <a:ext cx="1228725" cy="1295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196" name="object 4"/>
          <p:cNvSpPr>
            <a:spLocks noChangeArrowheads="1"/>
          </p:cNvSpPr>
          <p:nvPr/>
        </p:nvSpPr>
        <p:spPr bwMode="auto">
          <a:xfrm>
            <a:off x="2890838" y="3978275"/>
            <a:ext cx="1281112" cy="2232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197" name="object 5"/>
          <p:cNvSpPr>
            <a:spLocks noChangeArrowheads="1"/>
          </p:cNvSpPr>
          <p:nvPr/>
        </p:nvSpPr>
        <p:spPr bwMode="auto">
          <a:xfrm>
            <a:off x="2930525" y="1852613"/>
            <a:ext cx="1200150" cy="21526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198" name="object 6"/>
          <p:cNvSpPr>
            <a:spLocks noChangeArrowheads="1"/>
          </p:cNvSpPr>
          <p:nvPr/>
        </p:nvSpPr>
        <p:spPr bwMode="auto">
          <a:xfrm>
            <a:off x="5637213" y="4114800"/>
            <a:ext cx="1268412" cy="218281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199" name="object 7"/>
          <p:cNvSpPr>
            <a:spLocks noChangeArrowheads="1"/>
          </p:cNvSpPr>
          <p:nvPr/>
        </p:nvSpPr>
        <p:spPr bwMode="auto">
          <a:xfrm>
            <a:off x="5651500" y="1951038"/>
            <a:ext cx="1238250" cy="215265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200" name="object 8"/>
          <p:cNvSpPr>
            <a:spLocks noChangeArrowheads="1"/>
          </p:cNvSpPr>
          <p:nvPr/>
        </p:nvSpPr>
        <p:spPr bwMode="auto">
          <a:xfrm>
            <a:off x="7150100" y="3352800"/>
            <a:ext cx="1265238" cy="144462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201" name="object 9"/>
          <p:cNvSpPr>
            <a:spLocks noChangeArrowheads="1"/>
          </p:cNvSpPr>
          <p:nvPr/>
        </p:nvSpPr>
        <p:spPr bwMode="auto">
          <a:xfrm>
            <a:off x="7178675" y="1989138"/>
            <a:ext cx="1209675" cy="1390650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202" name="object 10"/>
          <p:cNvSpPr txBox="1">
            <a:spLocks noChangeArrowheads="1"/>
          </p:cNvSpPr>
          <p:nvPr/>
        </p:nvSpPr>
        <p:spPr bwMode="auto">
          <a:xfrm>
            <a:off x="1741488" y="3768725"/>
            <a:ext cx="887412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b="1">
                <a:latin typeface="Constantia" pitchFamily="18" charset="0"/>
              </a:rPr>
              <a:t>Доходы</a:t>
            </a:r>
            <a:endParaRPr lang="ru-RU" altLang="ru-RU">
              <a:latin typeface="Constantia" pitchFamily="18" charset="0"/>
            </a:endParaRPr>
          </a:p>
        </p:txBody>
      </p:sp>
      <p:sp>
        <p:nvSpPr>
          <p:cNvPr id="8203" name="object 11"/>
          <p:cNvSpPr txBox="1">
            <a:spLocks noChangeArrowheads="1"/>
          </p:cNvSpPr>
          <p:nvPr/>
        </p:nvSpPr>
        <p:spPr bwMode="auto">
          <a:xfrm>
            <a:off x="3082925" y="4060825"/>
            <a:ext cx="9429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b="1">
                <a:solidFill>
                  <a:srgbClr val="051D28"/>
                </a:solidFill>
                <a:latin typeface="Cambria" pitchFamily="18" charset="0"/>
              </a:rPr>
              <a:t>Расходы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8204" name="object 12"/>
          <p:cNvSpPr txBox="1">
            <a:spLocks noChangeArrowheads="1"/>
          </p:cNvSpPr>
          <p:nvPr/>
        </p:nvSpPr>
        <p:spPr bwMode="auto">
          <a:xfrm>
            <a:off x="6081713" y="4137025"/>
            <a:ext cx="8604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b="1">
                <a:solidFill>
                  <a:srgbClr val="051D28"/>
                </a:solidFill>
                <a:latin typeface="Cambria" pitchFamily="18" charset="0"/>
              </a:rPr>
              <a:t>Доходы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8205" name="object 13"/>
          <p:cNvSpPr txBox="1">
            <a:spLocks noChangeArrowheads="1"/>
          </p:cNvSpPr>
          <p:nvPr/>
        </p:nvSpPr>
        <p:spPr bwMode="auto">
          <a:xfrm>
            <a:off x="7305675" y="3840163"/>
            <a:ext cx="96678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b="1">
                <a:solidFill>
                  <a:srgbClr val="051D28"/>
                </a:solidFill>
                <a:latin typeface="Constantia" pitchFamily="18" charset="0"/>
              </a:rPr>
              <a:t>Расходы</a:t>
            </a:r>
            <a:endParaRPr lang="ru-RU" altLang="ru-RU">
              <a:latin typeface="Constantia" pitchFamily="18" charset="0"/>
            </a:endParaRPr>
          </a:p>
        </p:txBody>
      </p:sp>
      <p:sp>
        <p:nvSpPr>
          <p:cNvPr id="8206" name="object 14"/>
          <p:cNvSpPr>
            <a:spLocks noGrp="1"/>
          </p:cNvSpPr>
          <p:nvPr>
            <p:ph type="title"/>
          </p:nvPr>
        </p:nvSpPr>
        <p:spPr/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mtClean="0">
                <a:latin typeface="Constantia" pitchFamily="18" charset="0"/>
              </a:rPr>
              <a:t>БЮДЖЕТ –</a:t>
            </a:r>
          </a:p>
        </p:txBody>
      </p:sp>
      <p:sp>
        <p:nvSpPr>
          <p:cNvPr id="8207" name="object 15"/>
          <p:cNvSpPr txBox="1">
            <a:spLocks noChangeArrowheads="1"/>
          </p:cNvSpPr>
          <p:nvPr/>
        </p:nvSpPr>
        <p:spPr bwMode="auto">
          <a:xfrm>
            <a:off x="2185988" y="876300"/>
            <a:ext cx="54768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600" b="1" i="1">
                <a:latin typeface="Constantia" pitchFamily="18" charset="0"/>
              </a:rPr>
              <a:t>это план доходов и расходов на определенный период</a:t>
            </a:r>
            <a:endParaRPr lang="ru-RU" altLang="ru-RU" sz="1600">
              <a:latin typeface="Constantia" pitchFamily="18" charset="0"/>
            </a:endParaRPr>
          </a:p>
        </p:txBody>
      </p:sp>
      <p:sp>
        <p:nvSpPr>
          <p:cNvPr id="8208" name="object 16"/>
          <p:cNvSpPr txBox="1">
            <a:spLocks noChangeArrowheads="1"/>
          </p:cNvSpPr>
          <p:nvPr/>
        </p:nvSpPr>
        <p:spPr bwMode="auto">
          <a:xfrm>
            <a:off x="558800" y="1131888"/>
            <a:ext cx="4716463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b="1">
                <a:latin typeface="Constantia" pitchFamily="18" charset="0"/>
              </a:rPr>
              <a:t>Доходы – Расходы = Дефицит (Профицит)</a:t>
            </a:r>
            <a:endParaRPr lang="ru-RU" altLang="ru-RU">
              <a:latin typeface="Constantia" pitchFamily="18" charset="0"/>
            </a:endParaRPr>
          </a:p>
        </p:txBody>
      </p:sp>
      <p:sp>
        <p:nvSpPr>
          <p:cNvPr id="8209" name="object 17"/>
          <p:cNvSpPr>
            <a:spLocks noChangeArrowheads="1"/>
          </p:cNvSpPr>
          <p:nvPr/>
        </p:nvSpPr>
        <p:spPr bwMode="auto">
          <a:xfrm>
            <a:off x="296863" y="17463"/>
            <a:ext cx="8091487" cy="558800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210" name="object 18"/>
          <p:cNvSpPr>
            <a:spLocks noChangeArrowheads="1"/>
          </p:cNvSpPr>
          <p:nvPr/>
        </p:nvSpPr>
        <p:spPr bwMode="auto">
          <a:xfrm>
            <a:off x="1466850" y="4508500"/>
            <a:ext cx="2230438" cy="2251075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0738" y="4198938"/>
            <a:ext cx="3543300" cy="5794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00AFEF"/>
                </a:solidFill>
                <a:latin typeface="Cambria"/>
                <a:cs typeface="Cambria"/>
              </a:rPr>
              <a:t>___________________________</a:t>
            </a:r>
            <a:r>
              <a:rPr b="1" spc="-5" dirty="0">
                <a:solidFill>
                  <a:srgbClr val="00AFEF"/>
                </a:solidFill>
                <a:latin typeface="Constantia"/>
                <a:cs typeface="Constantia"/>
              </a:rPr>
              <a:t>_______</a:t>
            </a:r>
            <a:r>
              <a:rPr b="1" spc="-5" dirty="0">
                <a:solidFill>
                  <a:srgbClr val="00AFEF"/>
                </a:solidFill>
                <a:latin typeface="Arial"/>
                <a:cs typeface="Arial"/>
              </a:rPr>
              <a:t>_</a:t>
            </a:r>
            <a:r>
              <a:rPr b="1" spc="-5" dirty="0">
                <a:solidFill>
                  <a:srgbClr val="00AFEF"/>
                </a:solidFill>
                <a:latin typeface="Times New Roman"/>
                <a:cs typeface="Times New Roman"/>
              </a:rPr>
              <a:t>__</a:t>
            </a:r>
            <a:r>
              <a:rPr b="1" spc="-5" dirty="0">
                <a:solidFill>
                  <a:srgbClr val="00AFEF"/>
                </a:solidFill>
                <a:latin typeface="Cambria"/>
                <a:cs typeface="Cambria"/>
              </a:rPr>
              <a:t>_</a:t>
            </a:r>
            <a:endParaRPr>
              <a:latin typeface="Cambria"/>
              <a:cs typeface="Cambria"/>
            </a:endParaRPr>
          </a:p>
          <a:p>
            <a:pPr algn="ctr" eaLnBrk="1" fontAlgn="auto" hangingPunct="1">
              <a:spcBef>
                <a:spcPts val="45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00AFEF"/>
                </a:solidFill>
                <a:latin typeface="Cambria"/>
                <a:cs typeface="Cambria"/>
              </a:rPr>
              <a:t>____</a:t>
            </a:r>
            <a:endParaRPr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16488" y="4198938"/>
            <a:ext cx="3560762" cy="5794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00AFEF"/>
                </a:solidFill>
                <a:latin typeface="Cambria"/>
                <a:cs typeface="Cambria"/>
              </a:rPr>
              <a:t>______________</a:t>
            </a:r>
            <a:r>
              <a:rPr b="1" spc="-5" dirty="0">
                <a:solidFill>
                  <a:srgbClr val="00AFEF"/>
                </a:solidFill>
                <a:latin typeface="Constantia"/>
                <a:cs typeface="Constantia"/>
              </a:rPr>
              <a:t>________</a:t>
            </a:r>
            <a:r>
              <a:rPr b="1" spc="-5" dirty="0">
                <a:solidFill>
                  <a:srgbClr val="00AFEF"/>
                </a:solidFill>
                <a:latin typeface="Times New Roman"/>
                <a:cs typeface="Times New Roman"/>
              </a:rPr>
              <a:t>___</a:t>
            </a:r>
            <a:r>
              <a:rPr b="1" spc="-5" dirty="0">
                <a:solidFill>
                  <a:srgbClr val="00AFEF"/>
                </a:solidFill>
                <a:latin typeface="Cambria"/>
                <a:cs typeface="Cambria"/>
              </a:rPr>
              <a:t>_____________</a:t>
            </a:r>
            <a:endParaRPr>
              <a:latin typeface="Cambria"/>
              <a:cs typeface="Cambria"/>
            </a:endParaRPr>
          </a:p>
          <a:p>
            <a:pPr algn="ctr" eaLnBrk="1" fontAlgn="auto" hangingPunct="1">
              <a:spcBef>
                <a:spcPts val="45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00AFEF"/>
                </a:solidFill>
                <a:latin typeface="Cambria"/>
                <a:cs typeface="Cambria"/>
              </a:rPr>
              <a:t>____</a:t>
            </a:r>
            <a:r>
              <a:rPr b="1" spc="-5" dirty="0">
                <a:solidFill>
                  <a:srgbClr val="051D28"/>
                </a:solidFill>
                <a:latin typeface="Cambria"/>
                <a:cs typeface="Cambria"/>
              </a:rPr>
              <a:t>_____</a:t>
            </a:r>
            <a:endParaRPr>
              <a:latin typeface="Cambria"/>
              <a:cs typeface="Cambria"/>
            </a:endParaRPr>
          </a:p>
        </p:txBody>
      </p:sp>
      <p:sp>
        <p:nvSpPr>
          <p:cNvPr id="8213" name="object 21"/>
          <p:cNvSpPr>
            <a:spLocks noChangeArrowheads="1"/>
          </p:cNvSpPr>
          <p:nvPr/>
        </p:nvSpPr>
        <p:spPr bwMode="auto">
          <a:xfrm>
            <a:off x="5808663" y="4562475"/>
            <a:ext cx="1916112" cy="2251075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8214" name="Picture 8" descr="ФоминскоеСП-ПП-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35975" y="66675"/>
            <a:ext cx="65087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object 15"/>
          <p:cNvSpPr>
            <a:spLocks noChangeArrowheads="1"/>
          </p:cNvSpPr>
          <p:nvPr/>
        </p:nvSpPr>
        <p:spPr bwMode="auto">
          <a:xfrm>
            <a:off x="247650" y="4763"/>
            <a:ext cx="8172450" cy="6492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Составление проекта бюджета основывается на:</a:t>
            </a:r>
            <a:endParaRPr lang="ru-RU" altLang="ru-RU" dirty="0">
              <a:cs typeface="Arial" panose="020B0604020202020204" pitchFamily="34" charset="0"/>
            </a:endParaRPr>
          </a:p>
        </p:txBody>
      </p:sp>
      <p:pic>
        <p:nvPicPr>
          <p:cNvPr id="9219" name="Picture 8" descr="ФоминскоеСП-ПП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0100" y="87313"/>
            <a:ext cx="6508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4"/>
          <p:cNvSpPr txBox="1">
            <a:spLocks noChangeArrowheads="1"/>
          </p:cNvSpPr>
          <p:nvPr/>
        </p:nvSpPr>
        <p:spPr>
          <a:xfrm rot="10295741">
            <a:off x="1724025" y="1239838"/>
            <a:ext cx="5232400" cy="5214937"/>
          </a:xfrm>
          <a:prstGeom prst="verticalScroll">
            <a:avLst>
              <a:gd name="adj" fmla="val 12519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rot="10800000" wrap="none" anchor="ctr"/>
          <a:lstStyle>
            <a:lvl1pPr marL="342900" indent="-3429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i="1" smtClean="0">
                <a:cs typeface="Arial" panose="020B0604020202020204" pitchFamily="34" charset="0"/>
              </a:rPr>
              <a:t> Бюджетном послании и Указах</a:t>
            </a:r>
          </a:p>
          <a:p>
            <a:pPr>
              <a:defRPr/>
            </a:pPr>
            <a:r>
              <a:rPr lang="ru-RU" altLang="ru-RU" i="1" smtClean="0">
                <a:cs typeface="Arial" panose="020B0604020202020204" pitchFamily="34" charset="0"/>
              </a:rPr>
              <a:t> Президента Российской </a:t>
            </a:r>
          </a:p>
          <a:p>
            <a:pPr>
              <a:defRPr/>
            </a:pPr>
            <a:r>
              <a:rPr lang="ru-RU" altLang="ru-RU" i="1" smtClean="0">
                <a:cs typeface="Arial" panose="020B0604020202020204" pitchFamily="34" charset="0"/>
              </a:rPr>
              <a:t>Федерации</a:t>
            </a:r>
          </a:p>
          <a:p>
            <a:pPr>
              <a:defRPr/>
            </a:pPr>
            <a:endParaRPr lang="ru-RU" altLang="ru-RU" i="1" smtClean="0"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i="1" smtClean="0">
                <a:cs typeface="Arial" panose="020B0604020202020204" pitchFamily="34" charset="0"/>
              </a:rPr>
              <a:t>Прогнозе Социально-экономического</a:t>
            </a:r>
          </a:p>
          <a:p>
            <a:pPr>
              <a:defRPr/>
            </a:pPr>
            <a:r>
              <a:rPr lang="ru-RU" altLang="ru-RU" i="1" smtClean="0">
                <a:cs typeface="Arial" panose="020B0604020202020204" pitchFamily="34" charset="0"/>
              </a:rPr>
              <a:t> развития МО Фоминское</a:t>
            </a:r>
          </a:p>
          <a:p>
            <a:pPr>
              <a:buFontTx/>
              <a:buChar char="•"/>
              <a:defRPr/>
            </a:pPr>
            <a:endParaRPr lang="ru-RU" altLang="ru-RU" i="1" smtClean="0"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i="1" smtClean="0">
                <a:cs typeface="Arial" panose="020B0604020202020204" pitchFamily="34" charset="0"/>
              </a:rPr>
              <a:t>Основных направлениях</a:t>
            </a:r>
          </a:p>
          <a:p>
            <a:pPr>
              <a:defRPr/>
            </a:pPr>
            <a:r>
              <a:rPr lang="ru-RU" altLang="ru-RU" i="1" smtClean="0">
                <a:cs typeface="Arial" panose="020B0604020202020204" pitchFamily="34" charset="0"/>
              </a:rPr>
              <a:t> бюджетной и налоговой</a:t>
            </a:r>
          </a:p>
          <a:p>
            <a:pPr>
              <a:defRPr/>
            </a:pPr>
            <a:r>
              <a:rPr lang="ru-RU" altLang="ru-RU" i="1" smtClean="0">
                <a:cs typeface="Arial" panose="020B0604020202020204" pitchFamily="34" charset="0"/>
              </a:rPr>
              <a:t> политики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/>
          </p:cNvSpPr>
          <p:nvPr/>
        </p:nvSpPr>
        <p:spPr bwMode="auto">
          <a:xfrm>
            <a:off x="4660900" y="3201988"/>
            <a:ext cx="2960688" cy="515937"/>
          </a:xfrm>
          <a:custGeom>
            <a:avLst/>
            <a:gdLst>
              <a:gd name="T0" fmla="*/ 6856 w 3250565"/>
              <a:gd name="T1" fmla="*/ 0 h 516889"/>
              <a:gd name="T2" fmla="*/ 0 w 3250565"/>
              <a:gd name="T3" fmla="*/ 0 h 516889"/>
              <a:gd name="T4" fmla="*/ 0 w 3250565"/>
              <a:gd name="T5" fmla="*/ 253257 h 516889"/>
              <a:gd name="T6" fmla="*/ 1353 w 3250565"/>
              <a:gd name="T7" fmla="*/ 263776 h 516889"/>
              <a:gd name="T8" fmla="*/ 5054 w 3250565"/>
              <a:gd name="T9" fmla="*/ 272361 h 516889"/>
              <a:gd name="T10" fmla="*/ 10525 w 3250565"/>
              <a:gd name="T11" fmla="*/ 278143 h 516889"/>
              <a:gd name="T12" fmla="*/ 17218 w 3250565"/>
              <a:gd name="T13" fmla="*/ 280262 h 516889"/>
              <a:gd name="T14" fmla="*/ 2005719 w 3250565"/>
              <a:gd name="T15" fmla="*/ 280262 h 516889"/>
              <a:gd name="T16" fmla="*/ 2005719 w 3250565"/>
              <a:gd name="T17" fmla="*/ 506514 h 516889"/>
              <a:gd name="T18" fmla="*/ 2012575 w 3250565"/>
              <a:gd name="T19" fmla="*/ 506514 h 516889"/>
              <a:gd name="T20" fmla="*/ 2012575 w 3250565"/>
              <a:gd name="T21" fmla="*/ 269435 h 516889"/>
              <a:gd name="T22" fmla="*/ 11560 w 3250565"/>
              <a:gd name="T23" fmla="*/ 269435 h 516889"/>
              <a:gd name="T24" fmla="*/ 6856 w 3250565"/>
              <a:gd name="T25" fmla="*/ 262217 h 516889"/>
              <a:gd name="T26" fmla="*/ 6856 w 3250565"/>
              <a:gd name="T27" fmla="*/ 0 h 516889"/>
              <a:gd name="T28" fmla="*/ 34519 w 3250565"/>
              <a:gd name="T29" fmla="*/ 0 h 516889"/>
              <a:gd name="T30" fmla="*/ 13791 w 3250565"/>
              <a:gd name="T31" fmla="*/ 0 h 516889"/>
              <a:gd name="T32" fmla="*/ 13791 w 3250565"/>
              <a:gd name="T33" fmla="*/ 256243 h 516889"/>
              <a:gd name="T34" fmla="*/ 15307 w 3250565"/>
              <a:gd name="T35" fmla="*/ 258609 h 516889"/>
              <a:gd name="T36" fmla="*/ 2019510 w 3250565"/>
              <a:gd name="T37" fmla="*/ 258609 h 516889"/>
              <a:gd name="T38" fmla="*/ 2019510 w 3250565"/>
              <a:gd name="T39" fmla="*/ 506514 h 516889"/>
              <a:gd name="T40" fmla="*/ 2040236 w 3250565"/>
              <a:gd name="T41" fmla="*/ 506514 h 516889"/>
              <a:gd name="T42" fmla="*/ 2040236 w 3250565"/>
              <a:gd name="T43" fmla="*/ 253257 h 516889"/>
              <a:gd name="T44" fmla="*/ 2038880 w 3250565"/>
              <a:gd name="T45" fmla="*/ 242807 h 516889"/>
              <a:gd name="T46" fmla="*/ 2035175 w 3250565"/>
              <a:gd name="T47" fmla="*/ 234263 h 516889"/>
              <a:gd name="T48" fmla="*/ 2029677 w 3250565"/>
              <a:gd name="T49" fmla="*/ 228492 h 516889"/>
              <a:gd name="T50" fmla="*/ 2022940 w 3250565"/>
              <a:gd name="T51" fmla="*/ 226375 h 516889"/>
              <a:gd name="T52" fmla="*/ 34519 w 3250565"/>
              <a:gd name="T53" fmla="*/ 226375 h 516889"/>
              <a:gd name="T54" fmla="*/ 34519 w 3250565"/>
              <a:gd name="T55" fmla="*/ 0 h 5168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50565"/>
              <a:gd name="T85" fmla="*/ 0 h 516889"/>
              <a:gd name="T86" fmla="*/ 3250565 w 3250565"/>
              <a:gd name="T87" fmla="*/ 516889 h 5168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50565" h="516889">
                <a:moveTo>
                  <a:pt x="10922" y="0"/>
                </a:moveTo>
                <a:lnTo>
                  <a:pt x="0" y="0"/>
                </a:lnTo>
                <a:lnTo>
                  <a:pt x="0" y="258445"/>
                </a:lnTo>
                <a:lnTo>
                  <a:pt x="2160" y="269180"/>
                </a:lnTo>
                <a:lnTo>
                  <a:pt x="8048" y="277939"/>
                </a:lnTo>
                <a:lnTo>
                  <a:pt x="16769" y="283841"/>
                </a:lnTo>
                <a:lnTo>
                  <a:pt x="27432" y="286004"/>
                </a:lnTo>
                <a:lnTo>
                  <a:pt x="3195193" y="286004"/>
                </a:lnTo>
                <a:lnTo>
                  <a:pt x="3195193" y="516890"/>
                </a:lnTo>
                <a:lnTo>
                  <a:pt x="3206115" y="516890"/>
                </a:lnTo>
                <a:lnTo>
                  <a:pt x="3206115" y="274955"/>
                </a:lnTo>
                <a:lnTo>
                  <a:pt x="18414" y="274955"/>
                </a:lnTo>
                <a:lnTo>
                  <a:pt x="10922" y="267589"/>
                </a:lnTo>
                <a:lnTo>
                  <a:pt x="10922" y="0"/>
                </a:lnTo>
                <a:close/>
              </a:path>
              <a:path w="3250565" h="516889">
                <a:moveTo>
                  <a:pt x="54990" y="0"/>
                </a:moveTo>
                <a:lnTo>
                  <a:pt x="21971" y="0"/>
                </a:lnTo>
                <a:lnTo>
                  <a:pt x="21971" y="261493"/>
                </a:lnTo>
                <a:lnTo>
                  <a:pt x="24384" y="263906"/>
                </a:lnTo>
                <a:lnTo>
                  <a:pt x="3217164" y="263906"/>
                </a:lnTo>
                <a:lnTo>
                  <a:pt x="3217164" y="516890"/>
                </a:lnTo>
                <a:lnTo>
                  <a:pt x="3250183" y="516890"/>
                </a:lnTo>
                <a:lnTo>
                  <a:pt x="3250183" y="258445"/>
                </a:lnTo>
                <a:lnTo>
                  <a:pt x="3248021" y="247782"/>
                </a:lnTo>
                <a:lnTo>
                  <a:pt x="3242119" y="239061"/>
                </a:lnTo>
                <a:lnTo>
                  <a:pt x="3233360" y="233173"/>
                </a:lnTo>
                <a:lnTo>
                  <a:pt x="3222625" y="231012"/>
                </a:lnTo>
                <a:lnTo>
                  <a:pt x="54990" y="231012"/>
                </a:lnTo>
                <a:lnTo>
                  <a:pt x="54990" y="0"/>
                </a:lnTo>
                <a:close/>
              </a:path>
            </a:pathLst>
          </a:custGeom>
          <a:solidFill>
            <a:srgbClr val="58815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3" name="object 3"/>
          <p:cNvSpPr>
            <a:spLocks/>
          </p:cNvSpPr>
          <p:nvPr/>
        </p:nvSpPr>
        <p:spPr bwMode="auto">
          <a:xfrm>
            <a:off x="4660900" y="3201988"/>
            <a:ext cx="92075" cy="515937"/>
          </a:xfrm>
          <a:custGeom>
            <a:avLst/>
            <a:gdLst>
              <a:gd name="T0" fmla="*/ 11787 w 91439"/>
              <a:gd name="T1" fmla="*/ 0 h 515620"/>
              <a:gd name="T2" fmla="*/ 0 w 91439"/>
              <a:gd name="T3" fmla="*/ 0 h 515620"/>
              <a:gd name="T4" fmla="*/ 0 w 91439"/>
              <a:gd name="T5" fmla="*/ 258792 h 515620"/>
              <a:gd name="T6" fmla="*/ 2331 w 91439"/>
              <a:gd name="T7" fmla="*/ 269600 h 515620"/>
              <a:gd name="T8" fmla="*/ 8686 w 91439"/>
              <a:gd name="T9" fmla="*/ 278418 h 515620"/>
              <a:gd name="T10" fmla="*/ 18097 w 91439"/>
              <a:gd name="T11" fmla="*/ 284361 h 515620"/>
              <a:gd name="T12" fmla="*/ 29605 w 91439"/>
              <a:gd name="T13" fmla="*/ 286538 h 515620"/>
              <a:gd name="T14" fmla="*/ 39337 w 91439"/>
              <a:gd name="T15" fmla="*/ 286538 h 515620"/>
              <a:gd name="T16" fmla="*/ 39337 w 91439"/>
              <a:gd name="T17" fmla="*/ 518990 h 515620"/>
              <a:gd name="T18" fmla="*/ 51123 w 91439"/>
              <a:gd name="T19" fmla="*/ 518990 h 515620"/>
              <a:gd name="T20" fmla="*/ 51123 w 91439"/>
              <a:gd name="T21" fmla="*/ 275413 h 515620"/>
              <a:gd name="T22" fmla="*/ 19873 w 91439"/>
              <a:gd name="T23" fmla="*/ 275413 h 515620"/>
              <a:gd name="T24" fmla="*/ 11787 w 91439"/>
              <a:gd name="T25" fmla="*/ 267998 h 515620"/>
              <a:gd name="T26" fmla="*/ 11787 w 91439"/>
              <a:gd name="T27" fmla="*/ 0 h 515620"/>
              <a:gd name="T28" fmla="*/ 59346 w 91439"/>
              <a:gd name="T29" fmla="*/ 0 h 515620"/>
              <a:gd name="T30" fmla="*/ 23712 w 91439"/>
              <a:gd name="T31" fmla="*/ 0 h 515620"/>
              <a:gd name="T32" fmla="*/ 23712 w 91439"/>
              <a:gd name="T33" fmla="*/ 261860 h 515620"/>
              <a:gd name="T34" fmla="*/ 26317 w 91439"/>
              <a:gd name="T35" fmla="*/ 264417 h 515620"/>
              <a:gd name="T36" fmla="*/ 63051 w 91439"/>
              <a:gd name="T37" fmla="*/ 264417 h 515620"/>
              <a:gd name="T38" fmla="*/ 63051 w 91439"/>
              <a:gd name="T39" fmla="*/ 518990 h 515620"/>
              <a:gd name="T40" fmla="*/ 98683 w 91439"/>
              <a:gd name="T41" fmla="*/ 518990 h 515620"/>
              <a:gd name="T42" fmla="*/ 98683 w 91439"/>
              <a:gd name="T43" fmla="*/ 258792 h 515620"/>
              <a:gd name="T44" fmla="*/ 96350 w 91439"/>
              <a:gd name="T45" fmla="*/ 248056 h 515620"/>
              <a:gd name="T46" fmla="*/ 89981 w 91439"/>
              <a:gd name="T47" fmla="*/ 239276 h 515620"/>
              <a:gd name="T48" fmla="*/ 80528 w 91439"/>
              <a:gd name="T49" fmla="*/ 233348 h 515620"/>
              <a:gd name="T50" fmla="*/ 68942 w 91439"/>
              <a:gd name="T51" fmla="*/ 231174 h 515620"/>
              <a:gd name="T52" fmla="*/ 59346 w 91439"/>
              <a:gd name="T53" fmla="*/ 231174 h 515620"/>
              <a:gd name="T54" fmla="*/ 59346 w 91439"/>
              <a:gd name="T55" fmla="*/ 0 h 51562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1439"/>
              <a:gd name="T85" fmla="*/ 0 h 515620"/>
              <a:gd name="T86" fmla="*/ 91439 w 91439"/>
              <a:gd name="T87" fmla="*/ 515620 h 51562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1439" h="515620">
                <a:moveTo>
                  <a:pt x="10922" y="0"/>
                </a:moveTo>
                <a:lnTo>
                  <a:pt x="0" y="0"/>
                </a:lnTo>
                <a:lnTo>
                  <a:pt x="0" y="257048"/>
                </a:lnTo>
                <a:lnTo>
                  <a:pt x="2160" y="267783"/>
                </a:lnTo>
                <a:lnTo>
                  <a:pt x="8048" y="276542"/>
                </a:lnTo>
                <a:lnTo>
                  <a:pt x="16769" y="282444"/>
                </a:lnTo>
                <a:lnTo>
                  <a:pt x="27432" y="284607"/>
                </a:lnTo>
                <a:lnTo>
                  <a:pt x="36449" y="284607"/>
                </a:lnTo>
                <a:lnTo>
                  <a:pt x="36449" y="515493"/>
                </a:lnTo>
                <a:lnTo>
                  <a:pt x="47371" y="515493"/>
                </a:lnTo>
                <a:lnTo>
                  <a:pt x="47371" y="273558"/>
                </a:lnTo>
                <a:lnTo>
                  <a:pt x="18414" y="273558"/>
                </a:lnTo>
                <a:lnTo>
                  <a:pt x="10922" y="266192"/>
                </a:lnTo>
                <a:lnTo>
                  <a:pt x="10922" y="0"/>
                </a:lnTo>
                <a:close/>
              </a:path>
              <a:path w="91439" h="515620">
                <a:moveTo>
                  <a:pt x="54990" y="0"/>
                </a:moveTo>
                <a:lnTo>
                  <a:pt x="21971" y="0"/>
                </a:lnTo>
                <a:lnTo>
                  <a:pt x="21971" y="260096"/>
                </a:lnTo>
                <a:lnTo>
                  <a:pt x="24384" y="262636"/>
                </a:lnTo>
                <a:lnTo>
                  <a:pt x="58420" y="262636"/>
                </a:lnTo>
                <a:lnTo>
                  <a:pt x="58420" y="515493"/>
                </a:lnTo>
                <a:lnTo>
                  <a:pt x="91439" y="515493"/>
                </a:lnTo>
                <a:lnTo>
                  <a:pt x="91439" y="257048"/>
                </a:lnTo>
                <a:lnTo>
                  <a:pt x="89277" y="246385"/>
                </a:lnTo>
                <a:lnTo>
                  <a:pt x="83375" y="237664"/>
                </a:lnTo>
                <a:lnTo>
                  <a:pt x="74616" y="231776"/>
                </a:lnTo>
                <a:lnTo>
                  <a:pt x="63881" y="229616"/>
                </a:lnTo>
                <a:lnTo>
                  <a:pt x="54990" y="229616"/>
                </a:lnTo>
                <a:lnTo>
                  <a:pt x="54990" y="0"/>
                </a:lnTo>
                <a:close/>
              </a:path>
            </a:pathLst>
          </a:custGeom>
          <a:solidFill>
            <a:srgbClr val="58815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4" name="object 4"/>
          <p:cNvSpPr>
            <a:spLocks/>
          </p:cNvSpPr>
          <p:nvPr/>
        </p:nvSpPr>
        <p:spPr bwMode="auto">
          <a:xfrm>
            <a:off x="1847850" y="3201988"/>
            <a:ext cx="2887663" cy="515937"/>
          </a:xfrm>
          <a:custGeom>
            <a:avLst/>
            <a:gdLst>
              <a:gd name="T0" fmla="*/ 3090110 w 2829560"/>
              <a:gd name="T1" fmla="*/ 0 h 516889"/>
              <a:gd name="T2" fmla="*/ 3077992 w 2829560"/>
              <a:gd name="T3" fmla="*/ 0 h 516889"/>
              <a:gd name="T4" fmla="*/ 3077992 w 2829560"/>
              <a:gd name="T5" fmla="*/ 226375 h 516889"/>
              <a:gd name="T6" fmla="*/ 30432 w 2829560"/>
              <a:gd name="T7" fmla="*/ 226375 h 516889"/>
              <a:gd name="T8" fmla="*/ 18606 w 2829560"/>
              <a:gd name="T9" fmla="*/ 228492 h 516889"/>
              <a:gd name="T10" fmla="*/ 8931 w 2829560"/>
              <a:gd name="T11" fmla="*/ 234263 h 516889"/>
              <a:gd name="T12" fmla="*/ 2397 w 2829560"/>
              <a:gd name="T13" fmla="*/ 242807 h 516889"/>
              <a:gd name="T14" fmla="*/ 0 w 2829560"/>
              <a:gd name="T15" fmla="*/ 253257 h 516889"/>
              <a:gd name="T16" fmla="*/ 0 w 2829560"/>
              <a:gd name="T17" fmla="*/ 506514 h 516889"/>
              <a:gd name="T18" fmla="*/ 12118 w 2829560"/>
              <a:gd name="T19" fmla="*/ 506514 h 516889"/>
              <a:gd name="T20" fmla="*/ 12118 w 2829560"/>
              <a:gd name="T21" fmla="*/ 244297 h 516889"/>
              <a:gd name="T22" fmla="*/ 20287 w 2829560"/>
              <a:gd name="T23" fmla="*/ 237078 h 516889"/>
              <a:gd name="T24" fmla="*/ 3090110 w 2829560"/>
              <a:gd name="T25" fmla="*/ 237078 h 516889"/>
              <a:gd name="T26" fmla="*/ 3090110 w 2829560"/>
              <a:gd name="T27" fmla="*/ 0 h 516889"/>
              <a:gd name="T28" fmla="*/ 3139002 w 2829560"/>
              <a:gd name="T29" fmla="*/ 0 h 516889"/>
              <a:gd name="T30" fmla="*/ 3102367 w 2829560"/>
              <a:gd name="T31" fmla="*/ 0 h 516889"/>
              <a:gd name="T32" fmla="*/ 3102367 w 2829560"/>
              <a:gd name="T33" fmla="*/ 247906 h 516889"/>
              <a:gd name="T34" fmla="*/ 27050 w 2829560"/>
              <a:gd name="T35" fmla="*/ 247906 h 516889"/>
              <a:gd name="T36" fmla="*/ 24372 w 2829560"/>
              <a:gd name="T37" fmla="*/ 250269 h 516889"/>
              <a:gd name="T38" fmla="*/ 24372 w 2829560"/>
              <a:gd name="T39" fmla="*/ 506514 h 516889"/>
              <a:gd name="T40" fmla="*/ 61013 w 2829560"/>
              <a:gd name="T41" fmla="*/ 506514 h 516889"/>
              <a:gd name="T42" fmla="*/ 61013 w 2829560"/>
              <a:gd name="T43" fmla="*/ 280262 h 516889"/>
              <a:gd name="T44" fmla="*/ 3108428 w 2829560"/>
              <a:gd name="T45" fmla="*/ 280262 h 516889"/>
              <a:gd name="T46" fmla="*/ 3120339 w 2829560"/>
              <a:gd name="T47" fmla="*/ 278143 h 516889"/>
              <a:gd name="T48" fmla="*/ 3130056 w 2829560"/>
              <a:gd name="T49" fmla="*/ 272361 h 516889"/>
              <a:gd name="T50" fmla="*/ 3136603 w 2829560"/>
              <a:gd name="T51" fmla="*/ 263776 h 516889"/>
              <a:gd name="T52" fmla="*/ 3139002 w 2829560"/>
              <a:gd name="T53" fmla="*/ 253257 h 516889"/>
              <a:gd name="T54" fmla="*/ 3139002 w 2829560"/>
              <a:gd name="T55" fmla="*/ 0 h 5168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829560"/>
              <a:gd name="T85" fmla="*/ 0 h 516889"/>
              <a:gd name="T86" fmla="*/ 2829560 w 2829560"/>
              <a:gd name="T87" fmla="*/ 516889 h 5168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829560" h="516889">
                <a:moveTo>
                  <a:pt x="2785237" y="0"/>
                </a:moveTo>
                <a:lnTo>
                  <a:pt x="2774315" y="0"/>
                </a:lnTo>
                <a:lnTo>
                  <a:pt x="2774315" y="231012"/>
                </a:lnTo>
                <a:lnTo>
                  <a:pt x="27431" y="231012"/>
                </a:lnTo>
                <a:lnTo>
                  <a:pt x="16769" y="233173"/>
                </a:lnTo>
                <a:lnTo>
                  <a:pt x="8048" y="239061"/>
                </a:lnTo>
                <a:lnTo>
                  <a:pt x="2160" y="247782"/>
                </a:lnTo>
                <a:lnTo>
                  <a:pt x="0" y="258445"/>
                </a:lnTo>
                <a:lnTo>
                  <a:pt x="0" y="516890"/>
                </a:lnTo>
                <a:lnTo>
                  <a:pt x="10921" y="516890"/>
                </a:lnTo>
                <a:lnTo>
                  <a:pt x="10921" y="249301"/>
                </a:lnTo>
                <a:lnTo>
                  <a:pt x="18287" y="241935"/>
                </a:lnTo>
                <a:lnTo>
                  <a:pt x="2785237" y="241935"/>
                </a:lnTo>
                <a:lnTo>
                  <a:pt x="2785237" y="0"/>
                </a:lnTo>
                <a:close/>
              </a:path>
              <a:path w="2829560" h="516889">
                <a:moveTo>
                  <a:pt x="2829305" y="0"/>
                </a:moveTo>
                <a:lnTo>
                  <a:pt x="2796286" y="0"/>
                </a:lnTo>
                <a:lnTo>
                  <a:pt x="2796286" y="252984"/>
                </a:lnTo>
                <a:lnTo>
                  <a:pt x="24383" y="252984"/>
                </a:lnTo>
                <a:lnTo>
                  <a:pt x="21970" y="255397"/>
                </a:lnTo>
                <a:lnTo>
                  <a:pt x="21970" y="516890"/>
                </a:lnTo>
                <a:lnTo>
                  <a:pt x="54990" y="516890"/>
                </a:lnTo>
                <a:lnTo>
                  <a:pt x="54990" y="286004"/>
                </a:lnTo>
                <a:lnTo>
                  <a:pt x="2801747" y="286004"/>
                </a:lnTo>
                <a:lnTo>
                  <a:pt x="2812482" y="283841"/>
                </a:lnTo>
                <a:lnTo>
                  <a:pt x="2821241" y="277939"/>
                </a:lnTo>
                <a:lnTo>
                  <a:pt x="2827143" y="269180"/>
                </a:lnTo>
                <a:lnTo>
                  <a:pt x="2829305" y="258445"/>
                </a:lnTo>
                <a:lnTo>
                  <a:pt x="2829305" y="0"/>
                </a:lnTo>
                <a:close/>
              </a:path>
            </a:pathLst>
          </a:custGeom>
          <a:solidFill>
            <a:srgbClr val="58815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5" name="object 5"/>
          <p:cNvSpPr>
            <a:spLocks noChangeArrowheads="1"/>
          </p:cNvSpPr>
          <p:nvPr/>
        </p:nvSpPr>
        <p:spPr bwMode="auto">
          <a:xfrm>
            <a:off x="3627438" y="2193925"/>
            <a:ext cx="2066925" cy="10779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46" name="object 6"/>
          <p:cNvSpPr txBox="1">
            <a:spLocks noChangeArrowheads="1"/>
          </p:cNvSpPr>
          <p:nvPr/>
        </p:nvSpPr>
        <p:spPr bwMode="auto">
          <a:xfrm>
            <a:off x="4102100" y="2352675"/>
            <a:ext cx="111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53975" eaLnBrk="1" hangingPunct="1">
              <a:spcBef>
                <a:spcPts val="100"/>
              </a:spcBef>
            </a:pPr>
            <a:r>
              <a:rPr lang="ru-RU" altLang="ru-RU">
                <a:solidFill>
                  <a:srgbClr val="FFFFFF"/>
                </a:solidFill>
                <a:latin typeface="Constantia" pitchFamily="18" charset="0"/>
              </a:rPr>
              <a:t>ДОХОДЫ</a:t>
            </a:r>
            <a:endParaRPr lang="ru-RU" altLang="ru-RU">
              <a:latin typeface="Constantia" pitchFamily="18" charset="0"/>
            </a:endParaRPr>
          </a:p>
          <a:p>
            <a:pPr marL="53975" eaLnBrk="1" hangingPunct="1">
              <a:lnSpc>
                <a:spcPts val="2200"/>
              </a:lnSpc>
              <a:spcBef>
                <a:spcPts val="75"/>
              </a:spcBef>
            </a:pPr>
            <a:r>
              <a:rPr lang="ru-RU" altLang="ru-RU">
                <a:solidFill>
                  <a:srgbClr val="FFFFFF"/>
                </a:solidFill>
                <a:latin typeface="Constantia" pitchFamily="18" charset="0"/>
              </a:rPr>
              <a:t>бюджета  </a:t>
            </a:r>
            <a:endParaRPr lang="ru-RU" altLang="ru-RU">
              <a:latin typeface="Constantia" pitchFamily="18" charset="0"/>
            </a:endParaRPr>
          </a:p>
        </p:txBody>
      </p:sp>
      <p:sp>
        <p:nvSpPr>
          <p:cNvPr id="10247" name="object 7"/>
          <p:cNvSpPr>
            <a:spLocks noChangeArrowheads="1"/>
          </p:cNvSpPr>
          <p:nvPr/>
        </p:nvSpPr>
        <p:spPr bwMode="auto">
          <a:xfrm>
            <a:off x="265113" y="3687763"/>
            <a:ext cx="3005137" cy="21796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48" name="object 8"/>
          <p:cNvSpPr txBox="1">
            <a:spLocks noChangeArrowheads="1"/>
          </p:cNvSpPr>
          <p:nvPr/>
        </p:nvSpPr>
        <p:spPr bwMode="auto">
          <a:xfrm>
            <a:off x="392113" y="3819525"/>
            <a:ext cx="215423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b="1">
                <a:latin typeface="Constantia" pitchFamily="18" charset="0"/>
              </a:rPr>
              <a:t>Налоговые доходы</a:t>
            </a:r>
            <a:endParaRPr lang="ru-RU" altLang="ru-RU">
              <a:latin typeface="Constantia" pitchFamily="18" charset="0"/>
            </a:endParaRPr>
          </a:p>
        </p:txBody>
      </p:sp>
      <p:sp>
        <p:nvSpPr>
          <p:cNvPr id="10249" name="object 9"/>
          <p:cNvSpPr txBox="1">
            <a:spLocks noChangeArrowheads="1"/>
          </p:cNvSpPr>
          <p:nvPr/>
        </p:nvSpPr>
        <p:spPr bwMode="auto">
          <a:xfrm>
            <a:off x="330200" y="4286250"/>
            <a:ext cx="29400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255" rIns="0" bIns="0">
            <a:spAutoFit/>
          </a:bodyPr>
          <a:lstStyle/>
          <a:p>
            <a:pPr marL="12700" eaLnBrk="1" hangingPunct="1">
              <a:lnSpc>
                <a:spcPct val="102000"/>
              </a:lnSpc>
              <a:spcBef>
                <a:spcPts val="63"/>
              </a:spcBef>
            </a:pPr>
            <a:r>
              <a:rPr lang="ru-RU" altLang="ru-RU" sz="1400">
                <a:latin typeface="Constantia" pitchFamily="18" charset="0"/>
              </a:rPr>
              <a:t>Налог на доходы физических лиц;</a:t>
            </a:r>
          </a:p>
          <a:p>
            <a:pPr marL="12700" eaLnBrk="1" hangingPunct="1">
              <a:spcBef>
                <a:spcPts val="25"/>
              </a:spcBef>
            </a:pPr>
            <a:r>
              <a:rPr lang="ru-RU" altLang="ru-RU" sz="1400">
                <a:latin typeface="Constantia" pitchFamily="18" charset="0"/>
              </a:rPr>
              <a:t>Единый </a:t>
            </a:r>
          </a:p>
          <a:p>
            <a:pPr marL="12700" eaLnBrk="1" hangingPunct="1">
              <a:spcBef>
                <a:spcPts val="25"/>
              </a:spcBef>
            </a:pPr>
            <a:r>
              <a:rPr lang="ru-RU" altLang="ru-RU" sz="1400">
                <a:latin typeface="Constantia" pitchFamily="18" charset="0"/>
              </a:rPr>
              <a:t>сельскохозяйственный налог; </a:t>
            </a:r>
          </a:p>
          <a:p>
            <a:pPr marL="12700" eaLnBrk="1" hangingPunct="1">
              <a:spcBef>
                <a:spcPts val="25"/>
              </a:spcBef>
            </a:pPr>
            <a:r>
              <a:rPr lang="ru-RU" altLang="ru-RU" sz="1400">
                <a:latin typeface="Constantia" pitchFamily="18" charset="0"/>
              </a:rPr>
              <a:t>Налог на имущество физических лиц;</a:t>
            </a:r>
          </a:p>
          <a:p>
            <a:pPr marL="12700" eaLnBrk="1" hangingPunct="1">
              <a:spcBef>
                <a:spcPts val="25"/>
              </a:spcBef>
            </a:pPr>
            <a:r>
              <a:rPr lang="ru-RU" altLang="ru-RU" sz="1400">
                <a:latin typeface="Constantia" pitchFamily="18" charset="0"/>
              </a:rPr>
              <a:t>Государственная пошлина;</a:t>
            </a:r>
          </a:p>
          <a:p>
            <a:pPr marL="12700" eaLnBrk="1" hangingPunct="1">
              <a:spcBef>
                <a:spcPts val="25"/>
              </a:spcBef>
            </a:pPr>
            <a:r>
              <a:rPr lang="ru-RU" altLang="ru-RU" sz="1400">
                <a:latin typeface="Constantia" pitchFamily="18" charset="0"/>
              </a:rPr>
              <a:t>Земельный налог.</a:t>
            </a:r>
          </a:p>
        </p:txBody>
      </p:sp>
      <p:sp>
        <p:nvSpPr>
          <p:cNvPr id="10250" name="object 10"/>
          <p:cNvSpPr>
            <a:spLocks noChangeArrowheads="1"/>
          </p:cNvSpPr>
          <p:nvPr/>
        </p:nvSpPr>
        <p:spPr bwMode="auto">
          <a:xfrm>
            <a:off x="3536950" y="3687763"/>
            <a:ext cx="2536825" cy="217963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51" name="object 11"/>
          <p:cNvSpPr txBox="1">
            <a:spLocks noChangeArrowheads="1"/>
          </p:cNvSpPr>
          <p:nvPr/>
        </p:nvSpPr>
        <p:spPr bwMode="auto">
          <a:xfrm>
            <a:off x="3552825" y="4094163"/>
            <a:ext cx="2424113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b="1">
                <a:latin typeface="Constantia" pitchFamily="18" charset="0"/>
              </a:rPr>
              <a:t>Неналоговые доходы</a:t>
            </a:r>
            <a:endParaRPr lang="ru-RU" altLang="ru-RU">
              <a:latin typeface="Constantia" pitchFamily="18" charset="0"/>
            </a:endParaRPr>
          </a:p>
        </p:txBody>
      </p:sp>
      <p:sp>
        <p:nvSpPr>
          <p:cNvPr id="10252" name="object 12"/>
          <p:cNvSpPr txBox="1">
            <a:spLocks noChangeArrowheads="1"/>
          </p:cNvSpPr>
          <p:nvPr/>
        </p:nvSpPr>
        <p:spPr bwMode="auto">
          <a:xfrm>
            <a:off x="3582988" y="4699000"/>
            <a:ext cx="23939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255" rIns="0" bIns="0">
            <a:spAutoFit/>
          </a:bodyPr>
          <a:lstStyle/>
          <a:p>
            <a:pPr marL="12700" eaLnBrk="1" hangingPunct="1">
              <a:lnSpc>
                <a:spcPct val="102000"/>
              </a:lnSpc>
              <a:spcBef>
                <a:spcPts val="63"/>
              </a:spcBef>
            </a:pPr>
            <a:r>
              <a:rPr lang="ru-RU" altLang="ru-RU" sz="1400">
                <a:latin typeface="Constantia" pitchFamily="18" charset="0"/>
              </a:rPr>
              <a:t>Доходы от использования  имущества;</a:t>
            </a:r>
          </a:p>
          <a:p>
            <a:pPr marL="12700" eaLnBrk="1" hangingPunct="1">
              <a:spcBef>
                <a:spcPts val="25"/>
              </a:spcBef>
            </a:pPr>
            <a:r>
              <a:rPr lang="ru-RU" altLang="ru-RU" sz="1400">
                <a:latin typeface="Constantia" pitchFamily="18" charset="0"/>
              </a:rPr>
              <a:t>Прочие неналоговые доходы.</a:t>
            </a:r>
          </a:p>
        </p:txBody>
      </p:sp>
      <p:sp>
        <p:nvSpPr>
          <p:cNvPr id="10253" name="object 13"/>
          <p:cNvSpPr>
            <a:spLocks noChangeArrowheads="1"/>
          </p:cNvSpPr>
          <p:nvPr/>
        </p:nvSpPr>
        <p:spPr bwMode="auto">
          <a:xfrm>
            <a:off x="6400800" y="3676650"/>
            <a:ext cx="2670175" cy="21907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54" name="object 14"/>
          <p:cNvSpPr txBox="1">
            <a:spLocks noChangeArrowheads="1"/>
          </p:cNvSpPr>
          <p:nvPr/>
        </p:nvSpPr>
        <p:spPr bwMode="auto">
          <a:xfrm>
            <a:off x="6400800" y="4203700"/>
            <a:ext cx="24034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620" rIns="0" bIns="0">
            <a:spAutoFit/>
          </a:bodyPr>
          <a:lstStyle/>
          <a:p>
            <a:pPr marL="752475" indent="-234950" eaLnBrk="1" hangingPunct="1">
              <a:lnSpc>
                <a:spcPct val="102000"/>
              </a:lnSpc>
              <a:spcBef>
                <a:spcPts val="63"/>
              </a:spcBef>
            </a:pPr>
            <a:r>
              <a:rPr lang="ru-RU" altLang="ru-RU" b="1">
                <a:latin typeface="Constantia" pitchFamily="18" charset="0"/>
              </a:rPr>
              <a:t>Межбюджетные  трансферты</a:t>
            </a:r>
            <a:endParaRPr lang="ru-RU" altLang="ru-RU">
              <a:latin typeface="Constantia" pitchFamily="18" charset="0"/>
            </a:endParaRPr>
          </a:p>
          <a:p>
            <a:pPr marL="752475" indent="-234950" eaLnBrk="1" hangingPunct="1">
              <a:lnSpc>
                <a:spcPct val="102000"/>
              </a:lnSpc>
              <a:spcBef>
                <a:spcPts val="13"/>
              </a:spcBef>
            </a:pPr>
            <a:r>
              <a:rPr lang="ru-RU" altLang="ru-RU" sz="1400">
                <a:latin typeface="Constantia" pitchFamily="18" charset="0"/>
              </a:rPr>
              <a:t>Дотации; </a:t>
            </a:r>
            <a:r>
              <a:rPr lang="en-US" altLang="ru-RU" sz="1400">
                <a:latin typeface="Constantia" pitchFamily="18" charset="0"/>
              </a:rPr>
              <a:t>Субсидии</a:t>
            </a:r>
            <a:r>
              <a:rPr lang="ru-RU" altLang="ru-RU" sz="1400">
                <a:latin typeface="Constantia" pitchFamily="18" charset="0"/>
              </a:rPr>
              <a:t> Субвенции.</a:t>
            </a:r>
          </a:p>
        </p:txBody>
      </p:sp>
      <p:sp>
        <p:nvSpPr>
          <p:cNvPr id="10255" name="object 15"/>
          <p:cNvSpPr>
            <a:spLocks noChangeArrowheads="1"/>
          </p:cNvSpPr>
          <p:nvPr/>
        </p:nvSpPr>
        <p:spPr bwMode="auto">
          <a:xfrm>
            <a:off x="247650" y="4763"/>
            <a:ext cx="8172450" cy="64928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56" name="object 16"/>
          <p:cNvSpPr>
            <a:spLocks noChangeArrowheads="1"/>
          </p:cNvSpPr>
          <p:nvPr/>
        </p:nvSpPr>
        <p:spPr bwMode="auto">
          <a:xfrm>
            <a:off x="1031875" y="203200"/>
            <a:ext cx="3306763" cy="24447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57" name="object 17"/>
          <p:cNvSpPr>
            <a:spLocks noGrp="1"/>
          </p:cNvSpPr>
          <p:nvPr>
            <p:ph type="title"/>
          </p:nvPr>
        </p:nvSpPr>
        <p:spPr>
          <a:xfrm>
            <a:off x="330200" y="979488"/>
            <a:ext cx="7831138" cy="566737"/>
          </a:xfrm>
        </p:spPr>
        <p:txBody>
          <a:bodyPr tIns="12700"/>
          <a:lstStyle/>
          <a:p>
            <a:pPr marL="1620838" indent="-1609725" eaLnBrk="1" hangingPunct="1">
              <a:spcBef>
                <a:spcPts val="100"/>
              </a:spcBef>
              <a:tabLst>
                <a:tab pos="2574925" algn="l"/>
              </a:tabLst>
            </a:pPr>
            <a:r>
              <a:rPr lang="ru-RU" altLang="ru-RU" sz="1800" smtClean="0">
                <a:latin typeface="Constantia" pitchFamily="18" charset="0"/>
              </a:rPr>
              <a:t>ДОХОДЫ БЮДЖЕТА	</a:t>
            </a:r>
            <a:r>
              <a:rPr lang="ru-RU" altLang="ru-RU" sz="1800" i="1" smtClean="0">
                <a:latin typeface="Constantia" pitchFamily="18" charset="0"/>
              </a:rPr>
              <a:t>- поступающие в бюджет МО Фоминское  денежные средства</a:t>
            </a:r>
            <a:endParaRPr lang="ru-RU" altLang="ru-RU" sz="1800" smtClean="0">
              <a:latin typeface="Constantia" pitchFamily="18" charset="0"/>
            </a:endParaRPr>
          </a:p>
        </p:txBody>
      </p:sp>
      <p:sp>
        <p:nvSpPr>
          <p:cNvPr id="10258" name="object 18"/>
          <p:cNvSpPr>
            <a:spLocks noChangeArrowheads="1"/>
          </p:cNvSpPr>
          <p:nvPr/>
        </p:nvSpPr>
        <p:spPr bwMode="auto">
          <a:xfrm>
            <a:off x="338138" y="1692275"/>
            <a:ext cx="1614487" cy="129857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59" name="object 19"/>
          <p:cNvSpPr>
            <a:spLocks noChangeArrowheads="1"/>
          </p:cNvSpPr>
          <p:nvPr/>
        </p:nvSpPr>
        <p:spPr bwMode="auto">
          <a:xfrm>
            <a:off x="6670675" y="1770063"/>
            <a:ext cx="2128838" cy="1189037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10260" name="Picture 8" descr="ФоминскоеСП-ПП-0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20100" y="87313"/>
            <a:ext cx="6508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3"/>
          <p:cNvSpPr>
            <a:spLocks/>
          </p:cNvSpPr>
          <p:nvPr/>
        </p:nvSpPr>
        <p:spPr bwMode="auto">
          <a:xfrm>
            <a:off x="485775" y="5938838"/>
            <a:ext cx="3651250" cy="919162"/>
          </a:xfrm>
          <a:custGeom>
            <a:avLst/>
            <a:gdLst>
              <a:gd name="T0" fmla="*/ 0 w 3651885"/>
              <a:gd name="T1" fmla="*/ 0 h 919479"/>
              <a:gd name="T2" fmla="*/ 7913 w 3651885"/>
              <a:gd name="T3" fmla="*/ 6327 h 919479"/>
              <a:gd name="T4" fmla="*/ 2863387 w 3651885"/>
              <a:gd name="T5" fmla="*/ 915503 h 919479"/>
              <a:gd name="T6" fmla="*/ 3644906 w 3651885"/>
              <a:gd name="T7" fmla="*/ 915503 h 919479"/>
              <a:gd name="T8" fmla="*/ 0 w 3651885"/>
              <a:gd name="T9" fmla="*/ 0 h 919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51885"/>
              <a:gd name="T16" fmla="*/ 0 h 919479"/>
              <a:gd name="T17" fmla="*/ 3651885 w 3651885"/>
              <a:gd name="T18" fmla="*/ 919479 h 919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67" name="object 4"/>
          <p:cNvSpPr>
            <a:spLocks noChangeArrowheads="1"/>
          </p:cNvSpPr>
          <p:nvPr/>
        </p:nvSpPr>
        <p:spPr bwMode="auto">
          <a:xfrm>
            <a:off x="30163" y="5807075"/>
            <a:ext cx="3398837" cy="106838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268" name="object 19"/>
          <p:cNvSpPr>
            <a:spLocks noChangeArrowheads="1"/>
          </p:cNvSpPr>
          <p:nvPr/>
        </p:nvSpPr>
        <p:spPr bwMode="auto">
          <a:xfrm>
            <a:off x="219075" y="28575"/>
            <a:ext cx="7994650" cy="64928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</a:pPr>
            <a:r>
              <a:rPr lang="ru-RU" altLang="ru-RU">
                <a:latin typeface="Calibri" pitchFamily="34" charset="0"/>
              </a:rPr>
              <a:t>Расходы бюджета</a:t>
            </a:r>
            <a:endParaRPr lang="ru-RU" altLang="ru-RU" i="1">
              <a:latin typeface="Calibri" pitchFamily="34" charset="0"/>
            </a:endParaRPr>
          </a:p>
        </p:txBody>
      </p:sp>
      <p:sp>
        <p:nvSpPr>
          <p:cNvPr id="11269" name="object 21"/>
          <p:cNvSpPr txBox="1">
            <a:spLocks noChangeArrowheads="1"/>
          </p:cNvSpPr>
          <p:nvPr/>
        </p:nvSpPr>
        <p:spPr bwMode="auto">
          <a:xfrm>
            <a:off x="93663" y="757238"/>
            <a:ext cx="81994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b="1">
                <a:latin typeface="Constantia" pitchFamily="18" charset="0"/>
              </a:rPr>
              <a:t>РАСХОДЫ БЮДЖЕТА </a:t>
            </a:r>
            <a:r>
              <a:rPr lang="ru-RU" altLang="ru-RU" b="1" i="1">
                <a:latin typeface="Constantia" pitchFamily="18" charset="0"/>
              </a:rPr>
              <a:t>- выплачиваемые из бюджета МО Фоминское</a:t>
            </a:r>
            <a:endParaRPr lang="ru-RU" altLang="ru-RU">
              <a:latin typeface="Constantia" pitchFamily="18" charset="0"/>
            </a:endParaRPr>
          </a:p>
          <a:p>
            <a:pPr marL="12700" eaLnBrk="1" hangingPunct="1"/>
            <a:r>
              <a:rPr lang="ru-RU" altLang="ru-RU" b="1" i="1">
                <a:latin typeface="Constantia" pitchFamily="18" charset="0"/>
              </a:rPr>
              <a:t>денежные средства</a:t>
            </a:r>
            <a:endParaRPr lang="ru-RU" altLang="ru-RU">
              <a:latin typeface="Constantia" pitchFamily="18" charset="0"/>
            </a:endParaRPr>
          </a:p>
        </p:txBody>
      </p:sp>
      <p:pic>
        <p:nvPicPr>
          <p:cNvPr id="11270" name="Picture 8" descr="ФоминскоеСП-ПП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103188"/>
            <a:ext cx="6508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813" y="1546225"/>
            <a:ext cx="2016125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4388" y="1512888"/>
            <a:ext cx="191611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8388" y="1419225"/>
            <a:ext cx="17938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2" descr="жкх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" y="3246438"/>
            <a:ext cx="208915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71863" y="3314700"/>
            <a:ext cx="19145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24" descr="очк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050" y="3308350"/>
            <a:ext cx="208756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" descr="C:\Users\1\Desktop\iMRR3Z6M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9913" y="4965700"/>
            <a:ext cx="20716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2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9000" y="5106988"/>
            <a:ext cx="206533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" descr="C:\Users\1\Desktop\iRIN2965Q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29338" y="5087938"/>
            <a:ext cx="221456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Прямоугольник 29"/>
          <p:cNvSpPr>
            <a:spLocks noChangeArrowheads="1"/>
          </p:cNvSpPr>
          <p:nvPr/>
        </p:nvSpPr>
        <p:spPr bwMode="auto">
          <a:xfrm>
            <a:off x="460375" y="2717800"/>
            <a:ext cx="22320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ru-RU" altLang="ru-RU" sz="1300" b="1">
                <a:latin typeface="Constantia" pitchFamily="18" charset="0"/>
              </a:rPr>
              <a:t>на культуру, </a:t>
            </a:r>
          </a:p>
          <a:p>
            <a:pPr algn="ctr"/>
            <a:r>
              <a:rPr lang="ru-RU" altLang="ru-RU" sz="1300" b="1">
                <a:latin typeface="Constantia" pitchFamily="18" charset="0"/>
              </a:rPr>
              <a:t>кинематографию</a:t>
            </a:r>
          </a:p>
        </p:txBody>
      </p:sp>
      <p:sp>
        <p:nvSpPr>
          <p:cNvPr id="11281" name="Прямоугольник 31"/>
          <p:cNvSpPr>
            <a:spLocks noChangeArrowheads="1"/>
          </p:cNvSpPr>
          <p:nvPr/>
        </p:nvSpPr>
        <p:spPr bwMode="auto">
          <a:xfrm>
            <a:off x="3303588" y="2808288"/>
            <a:ext cx="20161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ru-RU" altLang="ru-RU" sz="1300" b="1">
                <a:latin typeface="Constantia" pitchFamily="18" charset="0"/>
              </a:rPr>
              <a:t>на национальную оборону</a:t>
            </a:r>
          </a:p>
        </p:txBody>
      </p:sp>
      <p:sp>
        <p:nvSpPr>
          <p:cNvPr id="11282" name="Прямоугольник 42"/>
          <p:cNvSpPr>
            <a:spLocks noChangeArrowheads="1"/>
          </p:cNvSpPr>
          <p:nvPr/>
        </p:nvSpPr>
        <p:spPr bwMode="auto">
          <a:xfrm>
            <a:off x="6076950" y="2751138"/>
            <a:ext cx="20145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ru-RU" altLang="ru-RU" sz="1300" b="1">
                <a:latin typeface="Constantia" pitchFamily="18" charset="0"/>
              </a:rPr>
              <a:t>на национальную безопасность</a:t>
            </a:r>
          </a:p>
        </p:txBody>
      </p:sp>
      <p:sp>
        <p:nvSpPr>
          <p:cNvPr id="11283" name="Прямоугольник 35"/>
          <p:cNvSpPr>
            <a:spLocks noChangeArrowheads="1"/>
          </p:cNvSpPr>
          <p:nvPr/>
        </p:nvSpPr>
        <p:spPr bwMode="auto">
          <a:xfrm>
            <a:off x="382588" y="4486275"/>
            <a:ext cx="24479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ru-RU" altLang="ru-RU" sz="1300" b="1">
                <a:latin typeface="Constantia" pitchFamily="18" charset="0"/>
              </a:rPr>
              <a:t>на жилищно-коммунальное</a:t>
            </a:r>
            <a:r>
              <a:rPr lang="ru-RU" altLang="ru-RU" sz="1000" b="1">
                <a:latin typeface="Constantia" pitchFamily="18" charset="0"/>
              </a:rPr>
              <a:t> </a:t>
            </a:r>
            <a:r>
              <a:rPr lang="ru-RU" altLang="ru-RU" sz="1300" b="1">
                <a:latin typeface="Constantia" pitchFamily="18" charset="0"/>
              </a:rPr>
              <a:t>хозяйство</a:t>
            </a:r>
          </a:p>
        </p:txBody>
      </p:sp>
      <p:sp>
        <p:nvSpPr>
          <p:cNvPr id="11284" name="Прямоугольник 40"/>
          <p:cNvSpPr>
            <a:spLocks noChangeArrowheads="1"/>
          </p:cNvSpPr>
          <p:nvPr/>
        </p:nvSpPr>
        <p:spPr bwMode="auto">
          <a:xfrm>
            <a:off x="3429000" y="4595813"/>
            <a:ext cx="20161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ru-RU" altLang="ru-RU" sz="1300" b="1">
                <a:latin typeface="Constantia" pitchFamily="18" charset="0"/>
              </a:rPr>
              <a:t>на национальную экономику</a:t>
            </a:r>
          </a:p>
        </p:txBody>
      </p:sp>
      <p:sp>
        <p:nvSpPr>
          <p:cNvPr id="11285" name="Прямоугольник 26"/>
          <p:cNvSpPr>
            <a:spLocks noChangeArrowheads="1"/>
          </p:cNvSpPr>
          <p:nvPr/>
        </p:nvSpPr>
        <p:spPr bwMode="auto">
          <a:xfrm>
            <a:off x="6121400" y="4595813"/>
            <a:ext cx="20875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ru-RU" altLang="ru-RU" sz="1200" b="1">
                <a:latin typeface="Constantia" pitchFamily="18" charset="0"/>
              </a:rPr>
              <a:t>на общегосударственные вопросы</a:t>
            </a:r>
            <a:r>
              <a:rPr lang="ru-RU" altLang="ru-RU" sz="1300" b="1">
                <a:latin typeface="Constantia" pitchFamily="18" charset="0"/>
              </a:rPr>
              <a:t> </a:t>
            </a:r>
          </a:p>
        </p:txBody>
      </p:sp>
      <p:sp>
        <p:nvSpPr>
          <p:cNvPr id="11286" name="Прямоугольник 47"/>
          <p:cNvSpPr>
            <a:spLocks noChangeArrowheads="1"/>
          </p:cNvSpPr>
          <p:nvPr/>
        </p:nvSpPr>
        <p:spPr bwMode="auto">
          <a:xfrm>
            <a:off x="811213" y="6361113"/>
            <a:ext cx="20002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>
                <a:latin typeface="Constantia" pitchFamily="18" charset="0"/>
              </a:rPr>
              <a:t>на образование </a:t>
            </a:r>
            <a:endParaRPr lang="ru-RU" altLang="ru-RU" sz="1200"/>
          </a:p>
        </p:txBody>
      </p:sp>
      <p:sp>
        <p:nvSpPr>
          <p:cNvPr id="11287" name="Прямоугольник 28"/>
          <p:cNvSpPr>
            <a:spLocks noChangeArrowheads="1"/>
          </p:cNvSpPr>
          <p:nvPr/>
        </p:nvSpPr>
        <p:spPr bwMode="auto">
          <a:xfrm>
            <a:off x="3451225" y="6308725"/>
            <a:ext cx="2160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ru-RU" altLang="ru-RU" sz="1300" b="1">
                <a:latin typeface="Constantia" pitchFamily="18" charset="0"/>
              </a:rPr>
              <a:t>на социальную политику</a:t>
            </a:r>
          </a:p>
        </p:txBody>
      </p:sp>
      <p:sp>
        <p:nvSpPr>
          <p:cNvPr id="11288" name="Прямоугольник 49"/>
          <p:cNvSpPr>
            <a:spLocks noChangeArrowheads="1"/>
          </p:cNvSpPr>
          <p:nvPr/>
        </p:nvSpPr>
        <p:spPr bwMode="auto">
          <a:xfrm>
            <a:off x="6149975" y="631825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latin typeface="Constantia" pitchFamily="18" charset="0"/>
              </a:rPr>
              <a:t>на</a:t>
            </a:r>
            <a:r>
              <a:rPr lang="ru-RU" altLang="ru-RU" b="1">
                <a:latin typeface="Constantia" pitchFamily="18" charset="0"/>
              </a:rPr>
              <a:t> </a:t>
            </a:r>
            <a:r>
              <a:rPr lang="ru-RU" altLang="ru-RU" sz="1200" b="1">
                <a:latin typeface="Constantia" pitchFamily="18" charset="0"/>
              </a:rPr>
              <a:t>спорт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/>
          </p:cNvSpPr>
          <p:nvPr/>
        </p:nvSpPr>
        <p:spPr bwMode="auto">
          <a:xfrm>
            <a:off x="500063" y="5945188"/>
            <a:ext cx="4897437" cy="912812"/>
          </a:xfrm>
          <a:custGeom>
            <a:avLst/>
            <a:gdLst>
              <a:gd name="T0" fmla="*/ 85648 w 4897755"/>
              <a:gd name="T1" fmla="*/ 21281 h 913129"/>
              <a:gd name="T2" fmla="*/ 3634106 w 4897755"/>
              <a:gd name="T3" fmla="*/ 909583 h 913129"/>
              <a:gd name="T4" fmla="*/ 4893907 w 4897755"/>
              <a:gd name="T5" fmla="*/ 909583 h 913129"/>
              <a:gd name="T6" fmla="*/ 85648 w 4897755"/>
              <a:gd name="T7" fmla="*/ 21281 h 913129"/>
              <a:gd name="T8" fmla="*/ 660 w 4897755"/>
              <a:gd name="T9" fmla="*/ 0 h 913129"/>
              <a:gd name="T10" fmla="*/ 0 w 4897755"/>
              <a:gd name="T11" fmla="*/ 5451 h 913129"/>
              <a:gd name="T12" fmla="*/ 85648 w 4897755"/>
              <a:gd name="T13" fmla="*/ 21281 h 913129"/>
              <a:gd name="T14" fmla="*/ 660 w 4897755"/>
              <a:gd name="T15" fmla="*/ 0 h 913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97755"/>
              <a:gd name="T25" fmla="*/ 0 h 913129"/>
              <a:gd name="T26" fmla="*/ 4897755 w 4897755"/>
              <a:gd name="T27" fmla="*/ 913129 h 913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1" name="object 3"/>
          <p:cNvSpPr>
            <a:spLocks/>
          </p:cNvSpPr>
          <p:nvPr/>
        </p:nvSpPr>
        <p:spPr bwMode="auto">
          <a:xfrm>
            <a:off x="485775" y="5938838"/>
            <a:ext cx="3651250" cy="919162"/>
          </a:xfrm>
          <a:custGeom>
            <a:avLst/>
            <a:gdLst>
              <a:gd name="T0" fmla="*/ 0 w 3651885"/>
              <a:gd name="T1" fmla="*/ 0 h 919479"/>
              <a:gd name="T2" fmla="*/ 7913 w 3651885"/>
              <a:gd name="T3" fmla="*/ 6327 h 919479"/>
              <a:gd name="T4" fmla="*/ 2863387 w 3651885"/>
              <a:gd name="T5" fmla="*/ 915503 h 919479"/>
              <a:gd name="T6" fmla="*/ 3644906 w 3651885"/>
              <a:gd name="T7" fmla="*/ 915503 h 919479"/>
              <a:gd name="T8" fmla="*/ 0 w 3651885"/>
              <a:gd name="T9" fmla="*/ 0 h 919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51885"/>
              <a:gd name="T16" fmla="*/ 0 h 919479"/>
              <a:gd name="T17" fmla="*/ 3651885 w 3651885"/>
              <a:gd name="T18" fmla="*/ 919479 h 919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2" name="object 4"/>
          <p:cNvSpPr>
            <a:spLocks noChangeArrowheads="1"/>
          </p:cNvSpPr>
          <p:nvPr/>
        </p:nvSpPr>
        <p:spPr bwMode="auto">
          <a:xfrm>
            <a:off x="0" y="5789613"/>
            <a:ext cx="3398838" cy="1068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293" name="object 5"/>
          <p:cNvSpPr>
            <a:spLocks noChangeArrowheads="1"/>
          </p:cNvSpPr>
          <p:nvPr/>
        </p:nvSpPr>
        <p:spPr bwMode="auto">
          <a:xfrm>
            <a:off x="0" y="5783263"/>
            <a:ext cx="3373438" cy="10747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294" name="object 6"/>
          <p:cNvSpPr>
            <a:spLocks noChangeArrowheads="1"/>
          </p:cNvSpPr>
          <p:nvPr/>
        </p:nvSpPr>
        <p:spPr bwMode="auto">
          <a:xfrm>
            <a:off x="5430838" y="2894013"/>
            <a:ext cx="654050" cy="3429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295" name="object 7"/>
          <p:cNvSpPr>
            <a:spLocks noChangeArrowheads="1"/>
          </p:cNvSpPr>
          <p:nvPr/>
        </p:nvSpPr>
        <p:spPr bwMode="auto">
          <a:xfrm>
            <a:off x="5430838" y="4156075"/>
            <a:ext cx="654050" cy="3429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296" name="object 8"/>
          <p:cNvSpPr>
            <a:spLocks noChangeArrowheads="1"/>
          </p:cNvSpPr>
          <p:nvPr/>
        </p:nvSpPr>
        <p:spPr bwMode="auto">
          <a:xfrm>
            <a:off x="5459413" y="5765800"/>
            <a:ext cx="657225" cy="33813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297" name="object 9"/>
          <p:cNvSpPr>
            <a:spLocks noChangeArrowheads="1"/>
          </p:cNvSpPr>
          <p:nvPr/>
        </p:nvSpPr>
        <p:spPr bwMode="auto">
          <a:xfrm>
            <a:off x="2728913" y="5715000"/>
            <a:ext cx="654050" cy="33813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298" name="object 10"/>
          <p:cNvSpPr>
            <a:spLocks noChangeArrowheads="1"/>
          </p:cNvSpPr>
          <p:nvPr/>
        </p:nvSpPr>
        <p:spPr bwMode="auto">
          <a:xfrm>
            <a:off x="2716213" y="4206875"/>
            <a:ext cx="654050" cy="34290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299" name="object 11"/>
          <p:cNvSpPr>
            <a:spLocks noChangeArrowheads="1"/>
          </p:cNvSpPr>
          <p:nvPr/>
        </p:nvSpPr>
        <p:spPr bwMode="auto">
          <a:xfrm>
            <a:off x="2624138" y="2884488"/>
            <a:ext cx="654050" cy="3429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00" name="object 12"/>
          <p:cNvSpPr>
            <a:spLocks noChangeArrowheads="1"/>
          </p:cNvSpPr>
          <p:nvPr/>
        </p:nvSpPr>
        <p:spPr bwMode="auto">
          <a:xfrm>
            <a:off x="247650" y="4763"/>
            <a:ext cx="8143875" cy="649287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01" name="object 13"/>
          <p:cNvSpPr>
            <a:spLocks noChangeArrowheads="1"/>
          </p:cNvSpPr>
          <p:nvPr/>
        </p:nvSpPr>
        <p:spPr bwMode="auto">
          <a:xfrm>
            <a:off x="855663" y="203200"/>
            <a:ext cx="3305175" cy="24447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02" name="object 14"/>
          <p:cNvSpPr txBox="1">
            <a:spLocks noChangeArrowheads="1"/>
          </p:cNvSpPr>
          <p:nvPr/>
        </p:nvSpPr>
        <p:spPr bwMode="auto">
          <a:xfrm>
            <a:off x="42863" y="728663"/>
            <a:ext cx="55054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600" b="1">
                <a:latin typeface="Constantia" pitchFamily="18" charset="0"/>
              </a:rPr>
              <a:t>МЕЖБЮДЖЕТНЫЕ ТРАНСФЕРТЫ</a:t>
            </a:r>
            <a:r>
              <a:rPr lang="ru-RU" altLang="ru-RU" sz="1600" b="1" i="1">
                <a:latin typeface="Constantia" pitchFamily="18" charset="0"/>
              </a:rPr>
              <a:t>-</a:t>
            </a:r>
            <a:endParaRPr lang="ru-RU" altLang="ru-RU" sz="1600">
              <a:latin typeface="Constantia" pitchFamily="18" charset="0"/>
            </a:endParaRPr>
          </a:p>
          <a:p>
            <a:pPr marL="12700" eaLnBrk="1" hangingPunct="1"/>
            <a:r>
              <a:rPr lang="ru-RU" altLang="ru-RU" sz="1600" b="1" i="1">
                <a:latin typeface="Constantia" pitchFamily="18" charset="0"/>
              </a:rPr>
              <a:t>денежные средства, перечисляемые</a:t>
            </a:r>
            <a:endParaRPr lang="ru-RU" altLang="ru-RU" sz="1600">
              <a:latin typeface="Constantia" pitchFamily="18" charset="0"/>
            </a:endParaRPr>
          </a:p>
          <a:p>
            <a:pPr marL="12700" eaLnBrk="1" hangingPunct="1"/>
            <a:r>
              <a:rPr lang="ru-RU" altLang="ru-RU" sz="1600" b="1" i="1">
                <a:latin typeface="Constantia" pitchFamily="18" charset="0"/>
              </a:rPr>
              <a:t>из одного бюджета бюджетной системы РФ другому</a:t>
            </a:r>
            <a:endParaRPr lang="ru-RU" altLang="ru-RU" sz="1600">
              <a:latin typeface="Constantia" pitchFamily="18" charset="0"/>
            </a:endParaRPr>
          </a:p>
        </p:txBody>
      </p:sp>
      <p:sp>
        <p:nvSpPr>
          <p:cNvPr id="12303" name="object 15"/>
          <p:cNvSpPr>
            <a:spLocks noChangeArrowheads="1"/>
          </p:cNvSpPr>
          <p:nvPr/>
        </p:nvSpPr>
        <p:spPr bwMode="auto">
          <a:xfrm>
            <a:off x="5338763" y="566738"/>
            <a:ext cx="1155700" cy="1155700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04" name="object 16"/>
          <p:cNvSpPr>
            <a:spLocks noChangeArrowheads="1"/>
          </p:cNvSpPr>
          <p:nvPr/>
        </p:nvSpPr>
        <p:spPr bwMode="auto">
          <a:xfrm>
            <a:off x="7418388" y="523875"/>
            <a:ext cx="1201737" cy="1201738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05" name="object 17"/>
          <p:cNvSpPr>
            <a:spLocks noChangeArrowheads="1"/>
          </p:cNvSpPr>
          <p:nvPr/>
        </p:nvSpPr>
        <p:spPr bwMode="auto">
          <a:xfrm>
            <a:off x="5980113" y="390525"/>
            <a:ext cx="1927225" cy="627063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06" name="object 18"/>
          <p:cNvSpPr>
            <a:spLocks noChangeArrowheads="1"/>
          </p:cNvSpPr>
          <p:nvPr/>
        </p:nvSpPr>
        <p:spPr bwMode="auto">
          <a:xfrm>
            <a:off x="284163" y="1631950"/>
            <a:ext cx="2646362" cy="1042988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07" name="object 19"/>
          <p:cNvSpPr>
            <a:spLocks noChangeArrowheads="1"/>
          </p:cNvSpPr>
          <p:nvPr/>
        </p:nvSpPr>
        <p:spPr bwMode="auto">
          <a:xfrm>
            <a:off x="568325" y="1787525"/>
            <a:ext cx="2079625" cy="482600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08" name="object 20"/>
          <p:cNvSpPr>
            <a:spLocks noChangeArrowheads="1"/>
          </p:cNvSpPr>
          <p:nvPr/>
        </p:nvSpPr>
        <p:spPr bwMode="auto">
          <a:xfrm>
            <a:off x="757238" y="2336800"/>
            <a:ext cx="1682750" cy="219075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09" name="object 21"/>
          <p:cNvSpPr>
            <a:spLocks noChangeArrowheads="1"/>
          </p:cNvSpPr>
          <p:nvPr/>
        </p:nvSpPr>
        <p:spPr bwMode="auto">
          <a:xfrm>
            <a:off x="247650" y="2624138"/>
            <a:ext cx="2668588" cy="1060450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10" name="object 22"/>
          <p:cNvSpPr>
            <a:spLocks noChangeArrowheads="1"/>
          </p:cNvSpPr>
          <p:nvPr/>
        </p:nvSpPr>
        <p:spPr bwMode="auto">
          <a:xfrm>
            <a:off x="661988" y="2800350"/>
            <a:ext cx="1901825" cy="693738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11" name="object 23"/>
          <p:cNvSpPr>
            <a:spLocks noChangeArrowheads="1"/>
          </p:cNvSpPr>
          <p:nvPr/>
        </p:nvSpPr>
        <p:spPr bwMode="auto">
          <a:xfrm>
            <a:off x="296863" y="3635375"/>
            <a:ext cx="2619375" cy="1489075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12" name="object 24"/>
          <p:cNvSpPr>
            <a:spLocks noChangeArrowheads="1"/>
          </p:cNvSpPr>
          <p:nvPr/>
        </p:nvSpPr>
        <p:spPr bwMode="auto">
          <a:xfrm>
            <a:off x="852488" y="3902075"/>
            <a:ext cx="1811337" cy="412750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13" name="object 25"/>
          <p:cNvSpPr>
            <a:spLocks/>
          </p:cNvSpPr>
          <p:nvPr/>
        </p:nvSpPr>
        <p:spPr bwMode="auto">
          <a:xfrm>
            <a:off x="584200" y="4198938"/>
            <a:ext cx="450850" cy="111125"/>
          </a:xfrm>
          <a:custGeom>
            <a:avLst/>
            <a:gdLst>
              <a:gd name="T0" fmla="*/ 334644 w 450850"/>
              <a:gd name="T1" fmla="*/ 33819 h 110489"/>
              <a:gd name="T2" fmla="*/ 349300 w 450850"/>
              <a:gd name="T3" fmla="*/ 114444 h 110489"/>
              <a:gd name="T4" fmla="*/ 450418 w 450850"/>
              <a:gd name="T5" fmla="*/ 71426 h 110489"/>
              <a:gd name="T6" fmla="*/ 393649 w 450850"/>
              <a:gd name="T7" fmla="*/ 114444 h 110489"/>
              <a:gd name="T8" fmla="*/ 450418 w 450850"/>
              <a:gd name="T9" fmla="*/ 71426 h 110489"/>
              <a:gd name="T10" fmla="*/ 315442 w 450850"/>
              <a:gd name="T11" fmla="*/ 2435 h 110489"/>
              <a:gd name="T12" fmla="*/ 404228 w 450850"/>
              <a:gd name="T13" fmla="*/ 33819 h 110489"/>
              <a:gd name="T14" fmla="*/ 10121 w 450850"/>
              <a:gd name="T15" fmla="*/ 82653 h 110489"/>
              <a:gd name="T16" fmla="*/ 6436 w 450850"/>
              <a:gd name="T17" fmla="*/ 115864 h 110489"/>
              <a:gd name="T18" fmla="*/ 21009 w 450850"/>
              <a:gd name="T19" fmla="*/ 117488 h 110489"/>
              <a:gd name="T20" fmla="*/ 36268 w 450850"/>
              <a:gd name="T21" fmla="*/ 117131 h 110489"/>
              <a:gd name="T22" fmla="*/ 68529 w 450850"/>
              <a:gd name="T23" fmla="*/ 85087 h 110489"/>
              <a:gd name="T24" fmla="*/ 14376 w 450850"/>
              <a:gd name="T25" fmla="*/ 84276 h 110489"/>
              <a:gd name="T26" fmla="*/ 291047 w 450850"/>
              <a:gd name="T27" fmla="*/ 25431 h 110489"/>
              <a:gd name="T28" fmla="*/ 248869 w 450850"/>
              <a:gd name="T29" fmla="*/ 26514 h 110489"/>
              <a:gd name="T30" fmla="*/ 251520 w 450850"/>
              <a:gd name="T31" fmla="*/ 30571 h 110489"/>
              <a:gd name="T32" fmla="*/ 251459 w 450850"/>
              <a:gd name="T33" fmla="*/ 34494 h 110489"/>
              <a:gd name="T34" fmla="*/ 192899 w 450850"/>
              <a:gd name="T35" fmla="*/ 53882 h 110489"/>
              <a:gd name="T36" fmla="*/ 156705 w 450850"/>
              <a:gd name="T37" fmla="*/ 101457 h 110489"/>
              <a:gd name="T38" fmla="*/ 193780 w 450850"/>
              <a:gd name="T39" fmla="*/ 116712 h 110489"/>
              <a:gd name="T40" fmla="*/ 270155 w 450850"/>
              <a:gd name="T41" fmla="*/ 100780 h 110489"/>
              <a:gd name="T42" fmla="*/ 271246 w 450850"/>
              <a:gd name="T43" fmla="*/ 95910 h 110489"/>
              <a:gd name="T44" fmla="*/ 205282 w 450850"/>
              <a:gd name="T45" fmla="*/ 93203 h 110489"/>
              <a:gd name="T46" fmla="*/ 199313 w 450850"/>
              <a:gd name="T47" fmla="*/ 87794 h 110489"/>
              <a:gd name="T48" fmla="*/ 201117 w 450850"/>
              <a:gd name="T49" fmla="*/ 78729 h 110489"/>
              <a:gd name="T50" fmla="*/ 236664 w 450850"/>
              <a:gd name="T51" fmla="*/ 63445 h 110489"/>
              <a:gd name="T52" fmla="*/ 282281 w 450850"/>
              <a:gd name="T53" fmla="*/ 61282 h 110489"/>
              <a:gd name="T54" fmla="*/ 291103 w 450850"/>
              <a:gd name="T55" fmla="*/ 30709 h 110489"/>
              <a:gd name="T56" fmla="*/ 155953 w 450850"/>
              <a:gd name="T57" fmla="*/ 33819 h 110489"/>
              <a:gd name="T58" fmla="*/ 89966 w 450850"/>
              <a:gd name="T59" fmla="*/ 114444 h 110489"/>
              <a:gd name="T60" fmla="*/ 155953 w 450850"/>
              <a:gd name="T61" fmla="*/ 33819 h 110489"/>
              <a:gd name="T62" fmla="*/ 232587 w 450850"/>
              <a:gd name="T63" fmla="*/ 100780 h 110489"/>
              <a:gd name="T64" fmla="*/ 231747 w 450850"/>
              <a:gd name="T65" fmla="*/ 106057 h 110489"/>
              <a:gd name="T66" fmla="*/ 231999 w 450850"/>
              <a:gd name="T67" fmla="*/ 111763 h 110489"/>
              <a:gd name="T68" fmla="*/ 270370 w 450850"/>
              <a:gd name="T69" fmla="*/ 114444 h 110489"/>
              <a:gd name="T70" fmla="*/ 269582 w 450850"/>
              <a:gd name="T71" fmla="*/ 106057 h 110489"/>
              <a:gd name="T72" fmla="*/ 282281 w 450850"/>
              <a:gd name="T73" fmla="*/ 61282 h 110489"/>
              <a:gd name="T74" fmla="*/ 240703 w 450850"/>
              <a:gd name="T75" fmla="*/ 68179 h 110489"/>
              <a:gd name="T76" fmla="*/ 214058 w 450850"/>
              <a:gd name="T77" fmla="*/ 93203 h 110489"/>
              <a:gd name="T78" fmla="*/ 282281 w 450850"/>
              <a:gd name="T79" fmla="*/ 61282 h 110489"/>
              <a:gd name="T80" fmla="*/ 54724 w 450850"/>
              <a:gd name="T81" fmla="*/ 2435 h 110489"/>
              <a:gd name="T82" fmla="*/ 29756 w 450850"/>
              <a:gd name="T83" fmla="*/ 80759 h 110489"/>
              <a:gd name="T84" fmla="*/ 68529 w 450850"/>
              <a:gd name="T85" fmla="*/ 85087 h 110489"/>
              <a:gd name="T86" fmla="*/ 85115 w 450850"/>
              <a:gd name="T87" fmla="*/ 33819 h 110489"/>
              <a:gd name="T88" fmla="*/ 165963 w 450850"/>
              <a:gd name="T89" fmla="*/ 2435 h 110489"/>
              <a:gd name="T90" fmla="*/ 235839 w 450850"/>
              <a:gd name="T91" fmla="*/ 0 h 110489"/>
              <a:gd name="T92" fmla="*/ 189712 w 450850"/>
              <a:gd name="T93" fmla="*/ 17449 h 110489"/>
              <a:gd name="T94" fmla="*/ 215150 w 450850"/>
              <a:gd name="T95" fmla="*/ 38687 h 110489"/>
              <a:gd name="T96" fmla="*/ 221411 w 450850"/>
              <a:gd name="T97" fmla="*/ 30571 h 110489"/>
              <a:gd name="T98" fmla="*/ 228561 w 450850"/>
              <a:gd name="T99" fmla="*/ 26650 h 110489"/>
              <a:gd name="T100" fmla="*/ 291047 w 450850"/>
              <a:gd name="T101" fmla="*/ 25431 h 110489"/>
              <a:gd name="T102" fmla="*/ 251927 w 450850"/>
              <a:gd name="T103" fmla="*/ 132 h 11048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50850"/>
              <a:gd name="T157" fmla="*/ 0 h 110489"/>
              <a:gd name="T158" fmla="*/ 450850 w 450850"/>
              <a:gd name="T159" fmla="*/ 110489 h 11048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50850" h="110489">
                <a:moveTo>
                  <a:pt x="375031" y="31750"/>
                </a:moveTo>
                <a:lnTo>
                  <a:pt x="334644" y="31750"/>
                </a:lnTo>
                <a:lnTo>
                  <a:pt x="308914" y="107442"/>
                </a:lnTo>
                <a:lnTo>
                  <a:pt x="349300" y="107442"/>
                </a:lnTo>
                <a:lnTo>
                  <a:pt x="375031" y="31750"/>
                </a:lnTo>
                <a:close/>
              </a:path>
              <a:path w="450850" h="110489">
                <a:moveTo>
                  <a:pt x="450418" y="67056"/>
                </a:moveTo>
                <a:lnTo>
                  <a:pt x="407365" y="67056"/>
                </a:lnTo>
                <a:lnTo>
                  <a:pt x="393649" y="107442"/>
                </a:lnTo>
                <a:lnTo>
                  <a:pt x="436702" y="107442"/>
                </a:lnTo>
                <a:lnTo>
                  <a:pt x="450418" y="67056"/>
                </a:lnTo>
                <a:close/>
              </a:path>
              <a:path w="450850" h="110489">
                <a:moveTo>
                  <a:pt x="414210" y="2286"/>
                </a:moveTo>
                <a:lnTo>
                  <a:pt x="315442" y="2286"/>
                </a:lnTo>
                <a:lnTo>
                  <a:pt x="305447" y="31750"/>
                </a:lnTo>
                <a:lnTo>
                  <a:pt x="404228" y="31750"/>
                </a:lnTo>
                <a:lnTo>
                  <a:pt x="414210" y="2286"/>
                </a:lnTo>
                <a:close/>
              </a:path>
              <a:path w="450850" h="110489">
                <a:moveTo>
                  <a:pt x="10121" y="77596"/>
                </a:moveTo>
                <a:lnTo>
                  <a:pt x="0" y="107442"/>
                </a:lnTo>
                <a:lnTo>
                  <a:pt x="6436" y="108775"/>
                </a:lnTo>
                <a:lnTo>
                  <a:pt x="13439" y="109728"/>
                </a:lnTo>
                <a:lnTo>
                  <a:pt x="21009" y="110299"/>
                </a:lnTo>
                <a:lnTo>
                  <a:pt x="29146" y="110489"/>
                </a:lnTo>
                <a:lnTo>
                  <a:pt x="36268" y="109964"/>
                </a:lnTo>
                <a:lnTo>
                  <a:pt x="66874" y="84085"/>
                </a:lnTo>
                <a:lnTo>
                  <a:pt x="68529" y="79882"/>
                </a:lnTo>
                <a:lnTo>
                  <a:pt x="17754" y="79882"/>
                </a:lnTo>
                <a:lnTo>
                  <a:pt x="14376" y="79120"/>
                </a:lnTo>
                <a:lnTo>
                  <a:pt x="10121" y="77596"/>
                </a:lnTo>
                <a:close/>
              </a:path>
              <a:path w="450850" h="110489">
                <a:moveTo>
                  <a:pt x="291047" y="23875"/>
                </a:moveTo>
                <a:lnTo>
                  <a:pt x="245605" y="23875"/>
                </a:lnTo>
                <a:lnTo>
                  <a:pt x="248869" y="24892"/>
                </a:lnTo>
                <a:lnTo>
                  <a:pt x="250332" y="27050"/>
                </a:lnTo>
                <a:lnTo>
                  <a:pt x="251520" y="28701"/>
                </a:lnTo>
                <a:lnTo>
                  <a:pt x="251487" y="31750"/>
                </a:lnTo>
                <a:lnTo>
                  <a:pt x="251459" y="32384"/>
                </a:lnTo>
                <a:lnTo>
                  <a:pt x="202336" y="48513"/>
                </a:lnTo>
                <a:lnTo>
                  <a:pt x="192899" y="50585"/>
                </a:lnTo>
                <a:lnTo>
                  <a:pt x="155892" y="88137"/>
                </a:lnTo>
                <a:lnTo>
                  <a:pt x="156705" y="95250"/>
                </a:lnTo>
                <a:lnTo>
                  <a:pt x="186829" y="109855"/>
                </a:lnTo>
                <a:lnTo>
                  <a:pt x="193780" y="109571"/>
                </a:lnTo>
                <a:lnTo>
                  <a:pt x="232587" y="94614"/>
                </a:lnTo>
                <a:lnTo>
                  <a:pt x="270155" y="94614"/>
                </a:lnTo>
                <a:lnTo>
                  <a:pt x="270243" y="93852"/>
                </a:lnTo>
                <a:lnTo>
                  <a:pt x="271246" y="90043"/>
                </a:lnTo>
                <a:lnTo>
                  <a:pt x="272108" y="87502"/>
                </a:lnTo>
                <a:lnTo>
                  <a:pt x="205282" y="87502"/>
                </a:lnTo>
                <a:lnTo>
                  <a:pt x="202374" y="86487"/>
                </a:lnTo>
                <a:lnTo>
                  <a:pt x="199313" y="82423"/>
                </a:lnTo>
                <a:lnTo>
                  <a:pt x="199097" y="79882"/>
                </a:lnTo>
                <a:lnTo>
                  <a:pt x="201117" y="73913"/>
                </a:lnTo>
                <a:lnTo>
                  <a:pt x="230301" y="61340"/>
                </a:lnTo>
                <a:lnTo>
                  <a:pt x="236664" y="59562"/>
                </a:lnTo>
                <a:lnTo>
                  <a:pt x="242887" y="57531"/>
                </a:lnTo>
                <a:lnTo>
                  <a:pt x="282281" y="57531"/>
                </a:lnTo>
                <a:lnTo>
                  <a:pt x="290385" y="33655"/>
                </a:lnTo>
                <a:lnTo>
                  <a:pt x="291103" y="28828"/>
                </a:lnTo>
                <a:lnTo>
                  <a:pt x="291047" y="23875"/>
                </a:lnTo>
                <a:close/>
              </a:path>
              <a:path w="450850" h="110489">
                <a:moveTo>
                  <a:pt x="155953" y="31750"/>
                </a:moveTo>
                <a:lnTo>
                  <a:pt x="115697" y="31750"/>
                </a:lnTo>
                <a:lnTo>
                  <a:pt x="89966" y="107442"/>
                </a:lnTo>
                <a:lnTo>
                  <a:pt x="130238" y="107442"/>
                </a:lnTo>
                <a:lnTo>
                  <a:pt x="155953" y="31750"/>
                </a:lnTo>
                <a:close/>
              </a:path>
              <a:path w="450850" h="110489">
                <a:moveTo>
                  <a:pt x="270155" y="94614"/>
                </a:moveTo>
                <a:lnTo>
                  <a:pt x="232587" y="94614"/>
                </a:lnTo>
                <a:lnTo>
                  <a:pt x="232016" y="97662"/>
                </a:lnTo>
                <a:lnTo>
                  <a:pt x="231747" y="99568"/>
                </a:lnTo>
                <a:lnTo>
                  <a:pt x="231759" y="103250"/>
                </a:lnTo>
                <a:lnTo>
                  <a:pt x="231999" y="104925"/>
                </a:lnTo>
                <a:lnTo>
                  <a:pt x="232562" y="107442"/>
                </a:lnTo>
                <a:lnTo>
                  <a:pt x="270370" y="107442"/>
                </a:lnTo>
                <a:lnTo>
                  <a:pt x="269753" y="103250"/>
                </a:lnTo>
                <a:lnTo>
                  <a:pt x="269582" y="99568"/>
                </a:lnTo>
                <a:lnTo>
                  <a:pt x="270155" y="94614"/>
                </a:lnTo>
                <a:close/>
              </a:path>
              <a:path w="450850" h="110489">
                <a:moveTo>
                  <a:pt x="282281" y="57531"/>
                </a:moveTo>
                <a:lnTo>
                  <a:pt x="242887" y="57531"/>
                </a:lnTo>
                <a:lnTo>
                  <a:pt x="240703" y="64007"/>
                </a:lnTo>
                <a:lnTo>
                  <a:pt x="238988" y="68961"/>
                </a:lnTo>
                <a:lnTo>
                  <a:pt x="214058" y="87502"/>
                </a:lnTo>
                <a:lnTo>
                  <a:pt x="272108" y="87502"/>
                </a:lnTo>
                <a:lnTo>
                  <a:pt x="282281" y="57531"/>
                </a:lnTo>
                <a:close/>
              </a:path>
              <a:path w="450850" h="110489">
                <a:moveTo>
                  <a:pt x="165963" y="2286"/>
                </a:moveTo>
                <a:lnTo>
                  <a:pt x="54724" y="2286"/>
                </a:lnTo>
                <a:lnTo>
                  <a:pt x="31164" y="71627"/>
                </a:lnTo>
                <a:lnTo>
                  <a:pt x="29756" y="75818"/>
                </a:lnTo>
                <a:lnTo>
                  <a:pt x="25679" y="79882"/>
                </a:lnTo>
                <a:lnTo>
                  <a:pt x="68529" y="79882"/>
                </a:lnTo>
                <a:lnTo>
                  <a:pt x="70129" y="75818"/>
                </a:lnTo>
                <a:lnTo>
                  <a:pt x="85115" y="31750"/>
                </a:lnTo>
                <a:lnTo>
                  <a:pt x="155953" y="31750"/>
                </a:lnTo>
                <a:lnTo>
                  <a:pt x="165963" y="2286"/>
                </a:lnTo>
                <a:close/>
              </a:path>
              <a:path w="450850" h="110489">
                <a:moveTo>
                  <a:pt x="243357" y="0"/>
                </a:moveTo>
                <a:lnTo>
                  <a:pt x="235839" y="0"/>
                </a:lnTo>
                <a:lnTo>
                  <a:pt x="228650" y="507"/>
                </a:lnTo>
                <a:lnTo>
                  <a:pt x="189712" y="16382"/>
                </a:lnTo>
                <a:lnTo>
                  <a:pt x="178028" y="32384"/>
                </a:lnTo>
                <a:lnTo>
                  <a:pt x="215150" y="36321"/>
                </a:lnTo>
                <a:lnTo>
                  <a:pt x="218274" y="31876"/>
                </a:lnTo>
                <a:lnTo>
                  <a:pt x="221411" y="28701"/>
                </a:lnTo>
                <a:lnTo>
                  <a:pt x="224548" y="27050"/>
                </a:lnTo>
                <a:lnTo>
                  <a:pt x="228561" y="25018"/>
                </a:lnTo>
                <a:lnTo>
                  <a:pt x="233870" y="23875"/>
                </a:lnTo>
                <a:lnTo>
                  <a:pt x="291047" y="23875"/>
                </a:lnTo>
                <a:lnTo>
                  <a:pt x="290893" y="17652"/>
                </a:lnTo>
                <a:lnTo>
                  <a:pt x="251927" y="121"/>
                </a:lnTo>
                <a:lnTo>
                  <a:pt x="24335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14" name="object 26"/>
          <p:cNvSpPr>
            <a:spLocks noChangeArrowheads="1"/>
          </p:cNvSpPr>
          <p:nvPr/>
        </p:nvSpPr>
        <p:spPr bwMode="auto">
          <a:xfrm>
            <a:off x="577850" y="4194175"/>
            <a:ext cx="461963" cy="120650"/>
          </a:xfrm>
          <a:prstGeom prst="rect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15" name="object 27"/>
          <p:cNvSpPr>
            <a:spLocks noChangeArrowheads="1"/>
          </p:cNvSpPr>
          <p:nvPr/>
        </p:nvSpPr>
        <p:spPr bwMode="auto">
          <a:xfrm>
            <a:off x="846138" y="4437063"/>
            <a:ext cx="1550987" cy="404812"/>
          </a:xfrm>
          <a:prstGeom prst="rect">
            <a:avLst/>
          </a:prstGeom>
          <a:blipFill dpi="0" rotWithShape="1">
            <a:blip r:embed="rId2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16" name="object 28"/>
          <p:cNvSpPr>
            <a:spLocks noChangeArrowheads="1"/>
          </p:cNvSpPr>
          <p:nvPr/>
        </p:nvSpPr>
        <p:spPr bwMode="auto">
          <a:xfrm>
            <a:off x="296863" y="5048250"/>
            <a:ext cx="2619375" cy="1809750"/>
          </a:xfrm>
          <a:prstGeom prst="rect">
            <a:avLst/>
          </a:prstGeom>
          <a:blipFill dpi="0" rotWithShape="1">
            <a:blip r:embed="rId2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17" name="object 29"/>
          <p:cNvSpPr>
            <a:spLocks noChangeArrowheads="1"/>
          </p:cNvSpPr>
          <p:nvPr/>
        </p:nvSpPr>
        <p:spPr bwMode="auto">
          <a:xfrm>
            <a:off x="660400" y="5614988"/>
            <a:ext cx="2005013" cy="412750"/>
          </a:xfrm>
          <a:prstGeom prst="rect">
            <a:avLst/>
          </a:prstGeom>
          <a:blipFill dpi="0" rotWithShape="1">
            <a:blip r:embed="rId2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18" name="object 30"/>
          <p:cNvSpPr>
            <a:spLocks noChangeArrowheads="1"/>
          </p:cNvSpPr>
          <p:nvPr/>
        </p:nvSpPr>
        <p:spPr bwMode="auto">
          <a:xfrm>
            <a:off x="944563" y="6110288"/>
            <a:ext cx="1355725" cy="201612"/>
          </a:xfrm>
          <a:prstGeom prst="rect">
            <a:avLst/>
          </a:prstGeom>
          <a:blipFill dpi="0" rotWithShape="1">
            <a:blip r:embed="rId2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19" name="object 31"/>
          <p:cNvSpPr>
            <a:spLocks noChangeArrowheads="1"/>
          </p:cNvSpPr>
          <p:nvPr/>
        </p:nvSpPr>
        <p:spPr bwMode="auto">
          <a:xfrm>
            <a:off x="3017838" y="1733550"/>
            <a:ext cx="2633662" cy="973138"/>
          </a:xfrm>
          <a:prstGeom prst="rect">
            <a:avLst/>
          </a:prstGeom>
          <a:blipFill dpi="0" rotWithShape="1">
            <a:blip r:embed="rId2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20" name="object 32"/>
          <p:cNvSpPr>
            <a:spLocks noChangeArrowheads="1"/>
          </p:cNvSpPr>
          <p:nvPr/>
        </p:nvSpPr>
        <p:spPr bwMode="auto">
          <a:xfrm>
            <a:off x="3508375" y="2090738"/>
            <a:ext cx="1736725" cy="222250"/>
          </a:xfrm>
          <a:prstGeom prst="rect">
            <a:avLst/>
          </a:prstGeom>
          <a:blipFill dpi="0" rotWithShape="1">
            <a:blip r:embed="rId2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21" name="object 33"/>
          <p:cNvSpPr>
            <a:spLocks noChangeArrowheads="1"/>
          </p:cNvSpPr>
          <p:nvPr/>
        </p:nvSpPr>
        <p:spPr bwMode="auto">
          <a:xfrm>
            <a:off x="2981325" y="2619375"/>
            <a:ext cx="2670175" cy="1060450"/>
          </a:xfrm>
          <a:prstGeom prst="rect">
            <a:avLst/>
          </a:prstGeom>
          <a:blipFill dpi="0" rotWithShape="1">
            <a:blip r:embed="rId2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22" name="object 34"/>
          <p:cNvSpPr>
            <a:spLocks noChangeArrowheads="1"/>
          </p:cNvSpPr>
          <p:nvPr/>
        </p:nvSpPr>
        <p:spPr bwMode="auto">
          <a:xfrm>
            <a:off x="3309938" y="2743200"/>
            <a:ext cx="2057400" cy="612775"/>
          </a:xfrm>
          <a:prstGeom prst="rect">
            <a:avLst/>
          </a:prstGeom>
          <a:blipFill dpi="0" rotWithShape="1">
            <a:blip r:embed="rId2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23" name="object 35"/>
          <p:cNvSpPr>
            <a:spLocks noChangeArrowheads="1"/>
          </p:cNvSpPr>
          <p:nvPr/>
        </p:nvSpPr>
        <p:spPr bwMode="auto">
          <a:xfrm>
            <a:off x="3548063" y="3429000"/>
            <a:ext cx="1574800" cy="107950"/>
          </a:xfrm>
          <a:prstGeom prst="rect">
            <a:avLst/>
          </a:prstGeom>
          <a:blipFill dpi="0" rotWithShape="1">
            <a:blip r:embed="rId2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24" name="object 36"/>
          <p:cNvSpPr>
            <a:spLocks noChangeArrowheads="1"/>
          </p:cNvSpPr>
          <p:nvPr/>
        </p:nvSpPr>
        <p:spPr bwMode="auto">
          <a:xfrm>
            <a:off x="3035300" y="3635375"/>
            <a:ext cx="2616200" cy="1489075"/>
          </a:xfrm>
          <a:prstGeom prst="rect">
            <a:avLst/>
          </a:prstGeom>
          <a:blipFill dpi="0" rotWithShape="1">
            <a:blip r:embed="rId3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25" name="object 37"/>
          <p:cNvSpPr>
            <a:spLocks noChangeArrowheads="1"/>
          </p:cNvSpPr>
          <p:nvPr/>
        </p:nvSpPr>
        <p:spPr bwMode="auto">
          <a:xfrm>
            <a:off x="3419475" y="3803650"/>
            <a:ext cx="1951038" cy="374650"/>
          </a:xfrm>
          <a:prstGeom prst="rect">
            <a:avLst/>
          </a:prstGeom>
          <a:blipFill dpi="0" rotWithShape="1">
            <a:blip r:embed="rId3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26" name="object 38"/>
          <p:cNvSpPr>
            <a:spLocks noChangeArrowheads="1"/>
          </p:cNvSpPr>
          <p:nvPr/>
        </p:nvSpPr>
        <p:spPr bwMode="auto">
          <a:xfrm>
            <a:off x="3321050" y="4244975"/>
            <a:ext cx="2089150" cy="695325"/>
          </a:xfrm>
          <a:prstGeom prst="rect">
            <a:avLst/>
          </a:prstGeom>
          <a:blipFill dpi="0" rotWithShape="1">
            <a:blip r:embed="rId3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27" name="object 39"/>
          <p:cNvSpPr>
            <a:spLocks noChangeArrowheads="1"/>
          </p:cNvSpPr>
          <p:nvPr/>
        </p:nvSpPr>
        <p:spPr bwMode="auto">
          <a:xfrm>
            <a:off x="3035300" y="5048250"/>
            <a:ext cx="2616200" cy="1809750"/>
          </a:xfrm>
          <a:prstGeom prst="rect">
            <a:avLst/>
          </a:prstGeom>
          <a:blipFill dpi="0" rotWithShape="1">
            <a:blip r:embed="rId3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28" name="object 40"/>
          <p:cNvSpPr>
            <a:spLocks noChangeArrowheads="1"/>
          </p:cNvSpPr>
          <p:nvPr/>
        </p:nvSpPr>
        <p:spPr bwMode="auto">
          <a:xfrm>
            <a:off x="3495675" y="5453063"/>
            <a:ext cx="1809750" cy="174625"/>
          </a:xfrm>
          <a:prstGeom prst="rect">
            <a:avLst/>
          </a:prstGeom>
          <a:blipFill dpi="0" rotWithShape="1">
            <a:blip r:embed="rId3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29" name="object 41"/>
          <p:cNvSpPr>
            <a:spLocks noChangeArrowheads="1"/>
          </p:cNvSpPr>
          <p:nvPr/>
        </p:nvSpPr>
        <p:spPr bwMode="auto">
          <a:xfrm>
            <a:off x="3360738" y="5711825"/>
            <a:ext cx="2006600" cy="354013"/>
          </a:xfrm>
          <a:prstGeom prst="rect">
            <a:avLst/>
          </a:prstGeom>
          <a:blipFill dpi="0" rotWithShape="1">
            <a:blip r:embed="rId3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30" name="object 42"/>
          <p:cNvSpPr>
            <a:spLocks noChangeArrowheads="1"/>
          </p:cNvSpPr>
          <p:nvPr/>
        </p:nvSpPr>
        <p:spPr bwMode="auto">
          <a:xfrm>
            <a:off x="3500438" y="6138863"/>
            <a:ext cx="1717675" cy="344487"/>
          </a:xfrm>
          <a:prstGeom prst="rect">
            <a:avLst/>
          </a:prstGeom>
          <a:blipFill dpi="0" rotWithShape="1">
            <a:blip r:embed="rId3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31" name="object 43"/>
          <p:cNvSpPr>
            <a:spLocks noChangeArrowheads="1"/>
          </p:cNvSpPr>
          <p:nvPr/>
        </p:nvSpPr>
        <p:spPr bwMode="auto">
          <a:xfrm>
            <a:off x="5792788" y="1663700"/>
            <a:ext cx="2820987" cy="1038225"/>
          </a:xfrm>
          <a:prstGeom prst="rect">
            <a:avLst/>
          </a:prstGeom>
          <a:blipFill dpi="0" rotWithShape="1">
            <a:blip r:embed="rId3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32" name="object 44"/>
          <p:cNvSpPr>
            <a:spLocks noChangeArrowheads="1"/>
          </p:cNvSpPr>
          <p:nvPr/>
        </p:nvSpPr>
        <p:spPr bwMode="auto">
          <a:xfrm>
            <a:off x="6513513" y="1819275"/>
            <a:ext cx="1477962" cy="177800"/>
          </a:xfrm>
          <a:prstGeom prst="rect">
            <a:avLst/>
          </a:prstGeom>
          <a:blipFill dpi="0" rotWithShape="1">
            <a:blip r:embed="rId3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33" name="object 45"/>
          <p:cNvSpPr>
            <a:spLocks noChangeArrowheads="1"/>
          </p:cNvSpPr>
          <p:nvPr/>
        </p:nvSpPr>
        <p:spPr bwMode="auto">
          <a:xfrm>
            <a:off x="6562725" y="2090738"/>
            <a:ext cx="1333500" cy="179387"/>
          </a:xfrm>
          <a:prstGeom prst="rect">
            <a:avLst/>
          </a:prstGeom>
          <a:blipFill dpi="0" rotWithShape="1">
            <a:blip r:embed="rId3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34" name="object 46"/>
          <p:cNvSpPr>
            <a:spLocks noChangeArrowheads="1"/>
          </p:cNvSpPr>
          <p:nvPr/>
        </p:nvSpPr>
        <p:spPr bwMode="auto">
          <a:xfrm>
            <a:off x="6645275" y="2363788"/>
            <a:ext cx="1160463" cy="211137"/>
          </a:xfrm>
          <a:prstGeom prst="rect">
            <a:avLst/>
          </a:prstGeom>
          <a:blipFill dpi="0" rotWithShape="1">
            <a:blip r:embed="rId4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35" name="object 47"/>
          <p:cNvSpPr>
            <a:spLocks noChangeArrowheads="1"/>
          </p:cNvSpPr>
          <p:nvPr/>
        </p:nvSpPr>
        <p:spPr bwMode="auto">
          <a:xfrm>
            <a:off x="5792788" y="2601913"/>
            <a:ext cx="2857500" cy="1082675"/>
          </a:xfrm>
          <a:prstGeom prst="rect">
            <a:avLst/>
          </a:prstGeom>
          <a:blipFill dpi="0" rotWithShape="1">
            <a:blip r:embed="rId4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36" name="object 48"/>
          <p:cNvSpPr>
            <a:spLocks noChangeArrowheads="1"/>
          </p:cNvSpPr>
          <p:nvPr/>
        </p:nvSpPr>
        <p:spPr bwMode="auto">
          <a:xfrm>
            <a:off x="6011863" y="2725738"/>
            <a:ext cx="931862" cy="165100"/>
          </a:xfrm>
          <a:prstGeom prst="rect">
            <a:avLst/>
          </a:prstGeom>
          <a:blipFill dpi="0" rotWithShape="1">
            <a:blip r:embed="rId4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37" name="object 49"/>
          <p:cNvSpPr>
            <a:spLocks noChangeArrowheads="1"/>
          </p:cNvSpPr>
          <p:nvPr/>
        </p:nvSpPr>
        <p:spPr bwMode="auto">
          <a:xfrm>
            <a:off x="6016625" y="2935288"/>
            <a:ext cx="1633538" cy="179387"/>
          </a:xfrm>
          <a:prstGeom prst="rect">
            <a:avLst/>
          </a:prstGeom>
          <a:blipFill dpi="0" rotWithShape="1">
            <a:blip r:embed="rId4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38" name="object 50"/>
          <p:cNvSpPr>
            <a:spLocks noChangeArrowheads="1"/>
          </p:cNvSpPr>
          <p:nvPr/>
        </p:nvSpPr>
        <p:spPr bwMode="auto">
          <a:xfrm>
            <a:off x="6022975" y="3184525"/>
            <a:ext cx="1273175" cy="141288"/>
          </a:xfrm>
          <a:prstGeom prst="rect">
            <a:avLst/>
          </a:prstGeom>
          <a:blipFill dpi="0" rotWithShape="1">
            <a:blip r:embed="rId4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39" name="object 51"/>
          <p:cNvSpPr>
            <a:spLocks/>
          </p:cNvSpPr>
          <p:nvPr/>
        </p:nvSpPr>
        <p:spPr bwMode="auto">
          <a:xfrm>
            <a:off x="5995988" y="3403600"/>
            <a:ext cx="825500" cy="122238"/>
          </a:xfrm>
          <a:custGeom>
            <a:avLst/>
            <a:gdLst>
              <a:gd name="T0" fmla="*/ 0 w 824865"/>
              <a:gd name="T1" fmla="*/ 131912 h 121285"/>
              <a:gd name="T2" fmla="*/ 124708 w 824865"/>
              <a:gd name="T3" fmla="*/ 103120 h 121285"/>
              <a:gd name="T4" fmla="*/ 99902 w 824865"/>
              <a:gd name="T5" fmla="*/ 103120 h 121285"/>
              <a:gd name="T6" fmla="*/ 124708 w 824865"/>
              <a:gd name="T7" fmla="*/ 103120 h 121285"/>
              <a:gd name="T8" fmla="*/ 148316 w 824865"/>
              <a:gd name="T9" fmla="*/ 52874 h 121285"/>
              <a:gd name="T10" fmla="*/ 176836 w 824865"/>
              <a:gd name="T11" fmla="*/ 104997 h 121285"/>
              <a:gd name="T12" fmla="*/ 233632 w 824865"/>
              <a:gd name="T13" fmla="*/ 90075 h 121285"/>
              <a:gd name="T14" fmla="*/ 184050 w 824865"/>
              <a:gd name="T15" fmla="*/ 80558 h 121285"/>
              <a:gd name="T16" fmla="*/ 180354 w 824865"/>
              <a:gd name="T17" fmla="*/ 68428 h 121285"/>
              <a:gd name="T18" fmla="*/ 254622 w 824865"/>
              <a:gd name="T19" fmla="*/ 57996 h 121285"/>
              <a:gd name="T20" fmla="*/ 187507 w 824865"/>
              <a:gd name="T21" fmla="*/ 43739 h 121285"/>
              <a:gd name="T22" fmla="*/ 200828 w 824865"/>
              <a:gd name="T23" fmla="*/ 25330 h 121285"/>
              <a:gd name="T24" fmla="*/ 257312 w 824865"/>
              <a:gd name="T25" fmla="*/ 17305 h 121285"/>
              <a:gd name="T26" fmla="*/ 325578 w 824865"/>
              <a:gd name="T27" fmla="*/ 2352 h 121285"/>
              <a:gd name="T28" fmla="*/ 293942 w 824865"/>
              <a:gd name="T29" fmla="*/ 103120 h 121285"/>
              <a:gd name="T30" fmla="*/ 383024 w 824865"/>
              <a:gd name="T31" fmla="*/ 36820 h 121285"/>
              <a:gd name="T32" fmla="*/ 374159 w 824865"/>
              <a:gd name="T33" fmla="*/ 65056 h 121285"/>
              <a:gd name="T34" fmla="*/ 362209 w 824865"/>
              <a:gd name="T35" fmla="*/ 103120 h 121285"/>
              <a:gd name="T36" fmla="*/ 417284 w 824865"/>
              <a:gd name="T37" fmla="*/ 2352 h 121285"/>
              <a:gd name="T38" fmla="*/ 457078 w 824865"/>
              <a:gd name="T39" fmla="*/ 101099 h 121285"/>
              <a:gd name="T40" fmla="*/ 485021 w 824865"/>
              <a:gd name="T41" fmla="*/ 79452 h 121285"/>
              <a:gd name="T42" fmla="*/ 490508 w 824865"/>
              <a:gd name="T43" fmla="*/ 61735 h 121285"/>
              <a:gd name="T44" fmla="*/ 475647 w 824865"/>
              <a:gd name="T45" fmla="*/ 40251 h 121285"/>
              <a:gd name="T46" fmla="*/ 453145 w 824865"/>
              <a:gd name="T47" fmla="*/ 2352 h 121285"/>
              <a:gd name="T48" fmla="*/ 241385 w 824865"/>
              <a:gd name="T49" fmla="*/ 82773 h 121285"/>
              <a:gd name="T50" fmla="*/ 490508 w 824865"/>
              <a:gd name="T51" fmla="*/ 61735 h 121285"/>
              <a:gd name="T52" fmla="*/ 454979 w 824865"/>
              <a:gd name="T53" fmla="*/ 65056 h 121285"/>
              <a:gd name="T54" fmla="*/ 450712 w 824865"/>
              <a:gd name="T55" fmla="*/ 75715 h 121285"/>
              <a:gd name="T56" fmla="*/ 443539 w 824865"/>
              <a:gd name="T57" fmla="*/ 79452 h 121285"/>
              <a:gd name="T58" fmla="*/ 490508 w 824865"/>
              <a:gd name="T59" fmla="*/ 61735 h 121285"/>
              <a:gd name="T60" fmla="*/ 52237 w 824865"/>
              <a:gd name="T61" fmla="*/ 25608 h 121285"/>
              <a:gd name="T62" fmla="*/ 34390 w 824865"/>
              <a:gd name="T63" fmla="*/ 64779 h 121285"/>
              <a:gd name="T64" fmla="*/ 84406 w 824865"/>
              <a:gd name="T65" fmla="*/ 31698 h 121285"/>
              <a:gd name="T66" fmla="*/ 146522 w 824865"/>
              <a:gd name="T67" fmla="*/ 2352 h 121285"/>
              <a:gd name="T68" fmla="*/ 87861 w 824865"/>
              <a:gd name="T69" fmla="*/ 74884 h 121285"/>
              <a:gd name="T70" fmla="*/ 258362 w 824865"/>
              <a:gd name="T71" fmla="*/ 22978 h 121285"/>
              <a:gd name="T72" fmla="*/ 222219 w 824865"/>
              <a:gd name="T73" fmla="*/ 27822 h 121285"/>
              <a:gd name="T74" fmla="*/ 222729 w 824865"/>
              <a:gd name="T75" fmla="*/ 43739 h 121285"/>
              <a:gd name="T76" fmla="*/ 259312 w 824865"/>
              <a:gd name="T77" fmla="*/ 33219 h 121285"/>
              <a:gd name="T78" fmla="*/ 258362 w 824865"/>
              <a:gd name="T79" fmla="*/ 22978 h 121285"/>
              <a:gd name="T80" fmla="*/ 347223 w 824865"/>
              <a:gd name="T81" fmla="*/ 36820 h 121285"/>
              <a:gd name="T82" fmla="*/ 605048 w 824865"/>
              <a:gd name="T83" fmla="*/ 2352 h 121285"/>
              <a:gd name="T84" fmla="*/ 533707 w 824865"/>
              <a:gd name="T85" fmla="*/ 103120 h 121285"/>
              <a:gd name="T86" fmla="*/ 605048 w 824865"/>
              <a:gd name="T87" fmla="*/ 2352 h 121285"/>
              <a:gd name="T88" fmla="*/ 588526 w 824865"/>
              <a:gd name="T89" fmla="*/ 103120 h 121285"/>
              <a:gd name="T90" fmla="*/ 706994 w 824865"/>
              <a:gd name="T91" fmla="*/ 53567 h 121285"/>
              <a:gd name="T92" fmla="*/ 653975 w 824865"/>
              <a:gd name="T93" fmla="*/ 2352 h 121285"/>
              <a:gd name="T94" fmla="*/ 657560 w 824865"/>
              <a:gd name="T95" fmla="*/ 103120 h 121285"/>
              <a:gd name="T96" fmla="*/ 771807 w 824865"/>
              <a:gd name="T97" fmla="*/ 8581 h 121285"/>
              <a:gd name="T98" fmla="*/ 716733 w 824865"/>
              <a:gd name="T99" fmla="*/ 96340 h 121285"/>
              <a:gd name="T100" fmla="*/ 771807 w 824865"/>
              <a:gd name="T101" fmla="*/ 8581 h 121285"/>
              <a:gd name="T102" fmla="*/ 800497 w 824865"/>
              <a:gd name="T103" fmla="*/ 52459 h 121285"/>
              <a:gd name="T104" fmla="*/ 831621 w 824865"/>
              <a:gd name="T105" fmla="*/ 52459 h 121285"/>
              <a:gd name="T106" fmla="*/ 689452 w 824865"/>
              <a:gd name="T107" fmla="*/ 2352 h 121285"/>
              <a:gd name="T108" fmla="*/ 723137 w 824865"/>
              <a:gd name="T109" fmla="*/ 2352 h 1212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24865"/>
              <a:gd name="T166" fmla="*/ 0 h 121285"/>
              <a:gd name="T167" fmla="*/ 824865 w 824865"/>
              <a:gd name="T168" fmla="*/ 121285 h 12128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24865" h="121285">
                <a:moveTo>
                  <a:pt x="132461" y="68707"/>
                </a:moveTo>
                <a:lnTo>
                  <a:pt x="17780" y="68707"/>
                </a:lnTo>
                <a:lnTo>
                  <a:pt x="0" y="121031"/>
                </a:lnTo>
                <a:lnTo>
                  <a:pt x="24637" y="121031"/>
                </a:lnTo>
                <a:lnTo>
                  <a:pt x="33655" y="94615"/>
                </a:lnTo>
                <a:lnTo>
                  <a:pt x="123657" y="94615"/>
                </a:lnTo>
                <a:lnTo>
                  <a:pt x="132461" y="68707"/>
                </a:lnTo>
                <a:close/>
              </a:path>
              <a:path w="824865" h="121285">
                <a:moveTo>
                  <a:pt x="123657" y="94615"/>
                </a:moveTo>
                <a:lnTo>
                  <a:pt x="99060" y="94615"/>
                </a:lnTo>
                <a:lnTo>
                  <a:pt x="90043" y="121031"/>
                </a:lnTo>
                <a:lnTo>
                  <a:pt x="114681" y="121031"/>
                </a:lnTo>
                <a:lnTo>
                  <a:pt x="123657" y="94615"/>
                </a:lnTo>
                <a:close/>
              </a:path>
              <a:path w="824865" h="121285">
                <a:moveTo>
                  <a:pt x="215773" y="0"/>
                </a:moveTo>
                <a:lnTo>
                  <a:pt x="172847" y="13462"/>
                </a:lnTo>
                <a:lnTo>
                  <a:pt x="147066" y="48513"/>
                </a:lnTo>
                <a:lnTo>
                  <a:pt x="143891" y="62785"/>
                </a:lnTo>
                <a:lnTo>
                  <a:pt x="144003" y="69850"/>
                </a:lnTo>
                <a:lnTo>
                  <a:pt x="175345" y="96335"/>
                </a:lnTo>
                <a:lnTo>
                  <a:pt x="183896" y="96647"/>
                </a:lnTo>
                <a:lnTo>
                  <a:pt x="193990" y="96285"/>
                </a:lnTo>
                <a:lnTo>
                  <a:pt x="231663" y="82645"/>
                </a:lnTo>
                <a:lnTo>
                  <a:pt x="239350" y="75946"/>
                </a:lnTo>
                <a:lnTo>
                  <a:pt x="186309" y="75946"/>
                </a:lnTo>
                <a:lnTo>
                  <a:pt x="182499" y="73913"/>
                </a:lnTo>
                <a:lnTo>
                  <a:pt x="180467" y="69850"/>
                </a:lnTo>
                <a:lnTo>
                  <a:pt x="178943" y="67056"/>
                </a:lnTo>
                <a:lnTo>
                  <a:pt x="178833" y="62785"/>
                </a:lnTo>
                <a:lnTo>
                  <a:pt x="180086" y="57150"/>
                </a:lnTo>
                <a:lnTo>
                  <a:pt x="251206" y="57150"/>
                </a:lnTo>
                <a:lnTo>
                  <a:pt x="252475" y="53212"/>
                </a:lnTo>
                <a:lnTo>
                  <a:pt x="255095" y="44497"/>
                </a:lnTo>
                <a:lnTo>
                  <a:pt x="255968" y="40132"/>
                </a:lnTo>
                <a:lnTo>
                  <a:pt x="185927" y="40132"/>
                </a:lnTo>
                <a:lnTo>
                  <a:pt x="188468" y="34671"/>
                </a:lnTo>
                <a:lnTo>
                  <a:pt x="191262" y="30480"/>
                </a:lnTo>
                <a:lnTo>
                  <a:pt x="199136" y="23241"/>
                </a:lnTo>
                <a:lnTo>
                  <a:pt x="204470" y="21082"/>
                </a:lnTo>
                <a:lnTo>
                  <a:pt x="256184" y="21082"/>
                </a:lnTo>
                <a:lnTo>
                  <a:pt x="255143" y="15875"/>
                </a:lnTo>
                <a:lnTo>
                  <a:pt x="225034" y="381"/>
                </a:lnTo>
                <a:lnTo>
                  <a:pt x="215773" y="0"/>
                </a:lnTo>
                <a:close/>
              </a:path>
              <a:path w="824865" h="121285">
                <a:moveTo>
                  <a:pt x="322834" y="2159"/>
                </a:moveTo>
                <a:lnTo>
                  <a:pt x="287274" y="2159"/>
                </a:lnTo>
                <a:lnTo>
                  <a:pt x="255905" y="94615"/>
                </a:lnTo>
                <a:lnTo>
                  <a:pt x="291464" y="94615"/>
                </a:lnTo>
                <a:lnTo>
                  <a:pt x="303275" y="59690"/>
                </a:lnTo>
                <a:lnTo>
                  <a:pt x="371005" y="59690"/>
                </a:lnTo>
                <a:lnTo>
                  <a:pt x="379795" y="33782"/>
                </a:lnTo>
                <a:lnTo>
                  <a:pt x="312038" y="33782"/>
                </a:lnTo>
                <a:lnTo>
                  <a:pt x="322834" y="2159"/>
                </a:lnTo>
                <a:close/>
              </a:path>
              <a:path w="824865" h="121285">
                <a:moveTo>
                  <a:pt x="371005" y="59690"/>
                </a:moveTo>
                <a:lnTo>
                  <a:pt x="335534" y="59690"/>
                </a:lnTo>
                <a:lnTo>
                  <a:pt x="323596" y="94615"/>
                </a:lnTo>
                <a:lnTo>
                  <a:pt x="359156" y="94615"/>
                </a:lnTo>
                <a:lnTo>
                  <a:pt x="371005" y="59690"/>
                </a:lnTo>
                <a:close/>
              </a:path>
              <a:path w="824865" h="121285">
                <a:moveTo>
                  <a:pt x="449325" y="2159"/>
                </a:moveTo>
                <a:lnTo>
                  <a:pt x="413766" y="2159"/>
                </a:lnTo>
                <a:lnTo>
                  <a:pt x="382397" y="94615"/>
                </a:lnTo>
                <a:lnTo>
                  <a:pt x="435101" y="94615"/>
                </a:lnTo>
                <a:lnTo>
                  <a:pt x="453225" y="92759"/>
                </a:lnTo>
                <a:lnTo>
                  <a:pt x="467598" y="87201"/>
                </a:lnTo>
                <a:lnTo>
                  <a:pt x="478232" y="77952"/>
                </a:lnTo>
                <a:lnTo>
                  <a:pt x="480932" y="72898"/>
                </a:lnTo>
                <a:lnTo>
                  <a:pt x="425323" y="72898"/>
                </a:lnTo>
                <a:lnTo>
                  <a:pt x="430784" y="56642"/>
                </a:lnTo>
                <a:lnTo>
                  <a:pt x="486374" y="56642"/>
                </a:lnTo>
                <a:lnTo>
                  <a:pt x="487068" y="51929"/>
                </a:lnTo>
                <a:lnTo>
                  <a:pt x="482568" y="42560"/>
                </a:lnTo>
                <a:lnTo>
                  <a:pt x="471638" y="36931"/>
                </a:lnTo>
                <a:lnTo>
                  <a:pt x="454279" y="35051"/>
                </a:lnTo>
                <a:lnTo>
                  <a:pt x="438150" y="35051"/>
                </a:lnTo>
                <a:lnTo>
                  <a:pt x="449325" y="2159"/>
                </a:lnTo>
                <a:close/>
              </a:path>
              <a:path w="824865" h="121285">
                <a:moveTo>
                  <a:pt x="210693" y="67437"/>
                </a:moveTo>
                <a:lnTo>
                  <a:pt x="195199" y="75946"/>
                </a:lnTo>
                <a:lnTo>
                  <a:pt x="239350" y="75946"/>
                </a:lnTo>
                <a:lnTo>
                  <a:pt x="244601" y="70612"/>
                </a:lnTo>
                <a:lnTo>
                  <a:pt x="210693" y="67437"/>
                </a:lnTo>
                <a:close/>
              </a:path>
              <a:path w="824865" h="121285">
                <a:moveTo>
                  <a:pt x="486374" y="56642"/>
                </a:moveTo>
                <a:lnTo>
                  <a:pt x="448945" y="56642"/>
                </a:lnTo>
                <a:lnTo>
                  <a:pt x="451161" y="59350"/>
                </a:lnTo>
                <a:lnTo>
                  <a:pt x="451144" y="59690"/>
                </a:lnTo>
                <a:lnTo>
                  <a:pt x="449325" y="65024"/>
                </a:lnTo>
                <a:lnTo>
                  <a:pt x="448563" y="67563"/>
                </a:lnTo>
                <a:lnTo>
                  <a:pt x="446913" y="69469"/>
                </a:lnTo>
                <a:lnTo>
                  <a:pt x="444626" y="70866"/>
                </a:lnTo>
                <a:lnTo>
                  <a:pt x="442341" y="72136"/>
                </a:lnTo>
                <a:lnTo>
                  <a:pt x="439800" y="72898"/>
                </a:lnTo>
                <a:lnTo>
                  <a:pt x="480932" y="72898"/>
                </a:lnTo>
                <a:lnTo>
                  <a:pt x="485139" y="65024"/>
                </a:lnTo>
                <a:lnTo>
                  <a:pt x="486374" y="56642"/>
                </a:lnTo>
                <a:close/>
              </a:path>
              <a:path w="824865" h="121285">
                <a:moveTo>
                  <a:pt x="145287" y="2159"/>
                </a:moveTo>
                <a:lnTo>
                  <a:pt x="59055" y="2159"/>
                </a:lnTo>
                <a:lnTo>
                  <a:pt x="51797" y="23495"/>
                </a:lnTo>
                <a:lnTo>
                  <a:pt x="46749" y="36639"/>
                </a:lnTo>
                <a:lnTo>
                  <a:pt x="40878" y="48625"/>
                </a:lnTo>
                <a:lnTo>
                  <a:pt x="34104" y="59436"/>
                </a:lnTo>
                <a:lnTo>
                  <a:pt x="26670" y="68707"/>
                </a:lnTo>
                <a:lnTo>
                  <a:pt x="61849" y="68707"/>
                </a:lnTo>
                <a:lnTo>
                  <a:pt x="83693" y="29083"/>
                </a:lnTo>
                <a:lnTo>
                  <a:pt x="83947" y="28067"/>
                </a:lnTo>
                <a:lnTo>
                  <a:pt x="136487" y="28067"/>
                </a:lnTo>
                <a:lnTo>
                  <a:pt x="145287" y="2159"/>
                </a:lnTo>
                <a:close/>
              </a:path>
              <a:path w="824865" h="121285">
                <a:moveTo>
                  <a:pt x="136487" y="28067"/>
                </a:moveTo>
                <a:lnTo>
                  <a:pt x="100964" y="28067"/>
                </a:lnTo>
                <a:lnTo>
                  <a:pt x="87122" y="68707"/>
                </a:lnTo>
                <a:lnTo>
                  <a:pt x="122682" y="68707"/>
                </a:lnTo>
                <a:lnTo>
                  <a:pt x="136487" y="28067"/>
                </a:lnTo>
                <a:close/>
              </a:path>
              <a:path w="824865" h="121285">
                <a:moveTo>
                  <a:pt x="256184" y="21082"/>
                </a:moveTo>
                <a:lnTo>
                  <a:pt x="214884" y="21082"/>
                </a:lnTo>
                <a:lnTo>
                  <a:pt x="218312" y="22479"/>
                </a:lnTo>
                <a:lnTo>
                  <a:pt x="220345" y="25526"/>
                </a:lnTo>
                <a:lnTo>
                  <a:pt x="222376" y="28448"/>
                </a:lnTo>
                <a:lnTo>
                  <a:pt x="222410" y="33782"/>
                </a:lnTo>
                <a:lnTo>
                  <a:pt x="220852" y="40132"/>
                </a:lnTo>
                <a:lnTo>
                  <a:pt x="255968" y="40132"/>
                </a:lnTo>
                <a:lnTo>
                  <a:pt x="256674" y="36542"/>
                </a:lnTo>
                <a:lnTo>
                  <a:pt x="257127" y="30480"/>
                </a:lnTo>
                <a:lnTo>
                  <a:pt x="257056" y="28067"/>
                </a:lnTo>
                <a:lnTo>
                  <a:pt x="256667" y="23495"/>
                </a:lnTo>
                <a:lnTo>
                  <a:pt x="256184" y="21082"/>
                </a:lnTo>
                <a:close/>
              </a:path>
              <a:path w="824865" h="121285">
                <a:moveTo>
                  <a:pt x="390525" y="2159"/>
                </a:moveTo>
                <a:lnTo>
                  <a:pt x="355092" y="2159"/>
                </a:lnTo>
                <a:lnTo>
                  <a:pt x="344297" y="33782"/>
                </a:lnTo>
                <a:lnTo>
                  <a:pt x="379795" y="33782"/>
                </a:lnTo>
                <a:lnTo>
                  <a:pt x="390525" y="2159"/>
                </a:lnTo>
                <a:close/>
              </a:path>
              <a:path w="824865" h="121285">
                <a:moveTo>
                  <a:pt x="599948" y="2159"/>
                </a:moveTo>
                <a:lnTo>
                  <a:pt x="525018" y="2159"/>
                </a:lnTo>
                <a:lnTo>
                  <a:pt x="493649" y="94615"/>
                </a:lnTo>
                <a:lnTo>
                  <a:pt x="529208" y="94615"/>
                </a:lnTo>
                <a:lnTo>
                  <a:pt x="551815" y="28067"/>
                </a:lnTo>
                <a:lnTo>
                  <a:pt x="591185" y="28067"/>
                </a:lnTo>
                <a:lnTo>
                  <a:pt x="599948" y="2159"/>
                </a:lnTo>
                <a:close/>
              </a:path>
              <a:path w="824865" h="121285">
                <a:moveTo>
                  <a:pt x="648462" y="2159"/>
                </a:moveTo>
                <a:lnTo>
                  <a:pt x="614933" y="2159"/>
                </a:lnTo>
                <a:lnTo>
                  <a:pt x="583565" y="94615"/>
                </a:lnTo>
                <a:lnTo>
                  <a:pt x="617220" y="94615"/>
                </a:lnTo>
                <a:lnTo>
                  <a:pt x="667512" y="49149"/>
                </a:lnTo>
                <a:lnTo>
                  <a:pt x="701034" y="49149"/>
                </a:lnTo>
                <a:lnTo>
                  <a:pt x="701337" y="48260"/>
                </a:lnTo>
                <a:lnTo>
                  <a:pt x="632841" y="48260"/>
                </a:lnTo>
                <a:lnTo>
                  <a:pt x="648462" y="2159"/>
                </a:lnTo>
                <a:close/>
              </a:path>
              <a:path w="824865" h="121285">
                <a:moveTo>
                  <a:pt x="701034" y="49149"/>
                </a:moveTo>
                <a:lnTo>
                  <a:pt x="667512" y="49149"/>
                </a:lnTo>
                <a:lnTo>
                  <a:pt x="652018" y="94615"/>
                </a:lnTo>
                <a:lnTo>
                  <a:pt x="685546" y="94615"/>
                </a:lnTo>
                <a:lnTo>
                  <a:pt x="701034" y="49149"/>
                </a:lnTo>
                <a:close/>
              </a:path>
              <a:path w="824865" h="121285">
                <a:moveTo>
                  <a:pt x="765301" y="7874"/>
                </a:moveTo>
                <a:lnTo>
                  <a:pt x="738124" y="7874"/>
                </a:lnTo>
                <a:lnTo>
                  <a:pt x="748538" y="48133"/>
                </a:lnTo>
                <a:lnTo>
                  <a:pt x="710692" y="88392"/>
                </a:lnTo>
                <a:lnTo>
                  <a:pt x="737997" y="88392"/>
                </a:lnTo>
                <a:lnTo>
                  <a:pt x="779399" y="48133"/>
                </a:lnTo>
                <a:lnTo>
                  <a:pt x="765301" y="7874"/>
                </a:lnTo>
                <a:close/>
              </a:path>
              <a:path w="824865" h="121285">
                <a:moveTo>
                  <a:pt x="810514" y="7874"/>
                </a:moveTo>
                <a:lnTo>
                  <a:pt x="783336" y="7874"/>
                </a:lnTo>
                <a:lnTo>
                  <a:pt x="793750" y="48133"/>
                </a:lnTo>
                <a:lnTo>
                  <a:pt x="755903" y="88392"/>
                </a:lnTo>
                <a:lnTo>
                  <a:pt x="783081" y="88392"/>
                </a:lnTo>
                <a:lnTo>
                  <a:pt x="824611" y="48133"/>
                </a:lnTo>
                <a:lnTo>
                  <a:pt x="810514" y="7874"/>
                </a:lnTo>
                <a:close/>
              </a:path>
              <a:path w="824865" h="121285">
                <a:moveTo>
                  <a:pt x="717042" y="2159"/>
                </a:moveTo>
                <a:lnTo>
                  <a:pt x="683641" y="2159"/>
                </a:lnTo>
                <a:lnTo>
                  <a:pt x="632841" y="48260"/>
                </a:lnTo>
                <a:lnTo>
                  <a:pt x="701337" y="48260"/>
                </a:lnTo>
                <a:lnTo>
                  <a:pt x="717042" y="21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40" name="object 52"/>
          <p:cNvSpPr>
            <a:spLocks/>
          </p:cNvSpPr>
          <p:nvPr/>
        </p:nvSpPr>
        <p:spPr bwMode="auto">
          <a:xfrm>
            <a:off x="6421438" y="3460750"/>
            <a:ext cx="25400" cy="15875"/>
          </a:xfrm>
          <a:custGeom>
            <a:avLst/>
            <a:gdLst>
              <a:gd name="T0" fmla="*/ 4161 w 26035"/>
              <a:gd name="T1" fmla="*/ 0 h 16510"/>
              <a:gd name="T2" fmla="*/ 0 w 26035"/>
              <a:gd name="T3" fmla="*/ 10560 h 16510"/>
              <a:gd name="T4" fmla="*/ 8809 w 26035"/>
              <a:gd name="T5" fmla="*/ 10560 h 16510"/>
              <a:gd name="T6" fmla="*/ 11034 w 26035"/>
              <a:gd name="T7" fmla="*/ 10560 h 16510"/>
              <a:gd name="T8" fmla="*/ 18294 w 26035"/>
              <a:gd name="T9" fmla="*/ 5444 h 16510"/>
              <a:gd name="T10" fmla="*/ 19745 w 26035"/>
              <a:gd name="T11" fmla="*/ 1815 h 16510"/>
              <a:gd name="T12" fmla="*/ 18004 w 26035"/>
              <a:gd name="T13" fmla="*/ 0 h 16510"/>
              <a:gd name="T14" fmla="*/ 12971 w 26035"/>
              <a:gd name="T15" fmla="*/ 0 h 16510"/>
              <a:gd name="T16" fmla="*/ 4161 w 26035"/>
              <a:gd name="T17" fmla="*/ 0 h 165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035"/>
              <a:gd name="T28" fmla="*/ 0 h 16510"/>
              <a:gd name="T29" fmla="*/ 26035 w 26035"/>
              <a:gd name="T30" fmla="*/ 16510 h 165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035" h="16510">
                <a:moveTo>
                  <a:pt x="5461" y="0"/>
                </a:moveTo>
                <a:lnTo>
                  <a:pt x="0" y="16255"/>
                </a:lnTo>
                <a:lnTo>
                  <a:pt x="11557" y="16255"/>
                </a:lnTo>
                <a:lnTo>
                  <a:pt x="14477" y="16255"/>
                </a:lnTo>
                <a:lnTo>
                  <a:pt x="24002" y="8381"/>
                </a:lnTo>
                <a:lnTo>
                  <a:pt x="25908" y="2793"/>
                </a:lnTo>
                <a:lnTo>
                  <a:pt x="23622" y="0"/>
                </a:lnTo>
                <a:lnTo>
                  <a:pt x="17018" y="0"/>
                </a:lnTo>
                <a:lnTo>
                  <a:pt x="5461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41" name="object 53"/>
          <p:cNvSpPr>
            <a:spLocks/>
          </p:cNvSpPr>
          <p:nvPr/>
        </p:nvSpPr>
        <p:spPr bwMode="auto">
          <a:xfrm>
            <a:off x="6057900" y="3432175"/>
            <a:ext cx="39688" cy="39688"/>
          </a:xfrm>
          <a:custGeom>
            <a:avLst/>
            <a:gdLst>
              <a:gd name="T0" fmla="*/ 24141 w 39370"/>
              <a:gd name="T1" fmla="*/ 0 h 40639"/>
              <a:gd name="T2" fmla="*/ 0 w 39370"/>
              <a:gd name="T3" fmla="*/ 31320 h 40639"/>
              <a:gd name="T4" fmla="*/ 27611 w 39370"/>
              <a:gd name="T5" fmla="*/ 31320 h 40639"/>
              <a:gd name="T6" fmla="*/ 42734 w 39370"/>
              <a:gd name="T7" fmla="*/ 0 h 40639"/>
              <a:gd name="T8" fmla="*/ 24141 w 39370"/>
              <a:gd name="T9" fmla="*/ 0 h 406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370"/>
              <a:gd name="T16" fmla="*/ 0 h 40639"/>
              <a:gd name="T17" fmla="*/ 39370 w 39370"/>
              <a:gd name="T18" fmla="*/ 40639 h 406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370" h="40639">
                <a:moveTo>
                  <a:pt x="22098" y="0"/>
                </a:moveTo>
                <a:lnTo>
                  <a:pt x="0" y="40639"/>
                </a:lnTo>
                <a:lnTo>
                  <a:pt x="25273" y="40639"/>
                </a:lnTo>
                <a:lnTo>
                  <a:pt x="39115" y="0"/>
                </a:lnTo>
                <a:lnTo>
                  <a:pt x="2209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42" name="object 54"/>
          <p:cNvSpPr>
            <a:spLocks/>
          </p:cNvSpPr>
          <p:nvPr/>
        </p:nvSpPr>
        <p:spPr bwMode="auto">
          <a:xfrm>
            <a:off x="6181725" y="3424238"/>
            <a:ext cx="36513" cy="19050"/>
          </a:xfrm>
          <a:custGeom>
            <a:avLst/>
            <a:gdLst>
              <a:gd name="T0" fmla="*/ 21947 w 36829"/>
              <a:gd name="T1" fmla="*/ 0 h 19050"/>
              <a:gd name="T2" fmla="*/ 16866 w 36829"/>
              <a:gd name="T3" fmla="*/ 0 h 19050"/>
              <a:gd name="T4" fmla="*/ 12013 w 36829"/>
              <a:gd name="T5" fmla="*/ 2159 h 19050"/>
              <a:gd name="T6" fmla="*/ 7624 w 36829"/>
              <a:gd name="T7" fmla="*/ 6603 h 19050"/>
              <a:gd name="T8" fmla="*/ 4852 w 36829"/>
              <a:gd name="T9" fmla="*/ 9398 h 19050"/>
              <a:gd name="T10" fmla="*/ 2310 w 36829"/>
              <a:gd name="T11" fmla="*/ 13588 h 19050"/>
              <a:gd name="T12" fmla="*/ 0 w 36829"/>
              <a:gd name="T13" fmla="*/ 19050 h 19050"/>
              <a:gd name="T14" fmla="*/ 31765 w 36829"/>
              <a:gd name="T15" fmla="*/ 19050 h 19050"/>
              <a:gd name="T16" fmla="*/ 33269 w 36829"/>
              <a:gd name="T17" fmla="*/ 12318 h 19050"/>
              <a:gd name="T18" fmla="*/ 33153 w 36829"/>
              <a:gd name="T19" fmla="*/ 7365 h 19050"/>
              <a:gd name="T20" fmla="*/ 31305 w 36829"/>
              <a:gd name="T21" fmla="*/ 4444 h 19050"/>
              <a:gd name="T22" fmla="*/ 29457 w 36829"/>
              <a:gd name="T23" fmla="*/ 1397 h 19050"/>
              <a:gd name="T24" fmla="*/ 26338 w 36829"/>
              <a:gd name="T25" fmla="*/ 0 h 19050"/>
              <a:gd name="T26" fmla="*/ 21947 w 36829"/>
              <a:gd name="T27" fmla="*/ 0 h 190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829"/>
              <a:gd name="T43" fmla="*/ 0 h 19050"/>
              <a:gd name="T44" fmla="*/ 36829 w 36829"/>
              <a:gd name="T45" fmla="*/ 19050 h 190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829" h="19050">
                <a:moveTo>
                  <a:pt x="24130" y="0"/>
                </a:moveTo>
                <a:lnTo>
                  <a:pt x="18542" y="0"/>
                </a:lnTo>
                <a:lnTo>
                  <a:pt x="13208" y="2159"/>
                </a:lnTo>
                <a:lnTo>
                  <a:pt x="8382" y="6603"/>
                </a:lnTo>
                <a:lnTo>
                  <a:pt x="5334" y="9398"/>
                </a:lnTo>
                <a:lnTo>
                  <a:pt x="2540" y="13588"/>
                </a:lnTo>
                <a:lnTo>
                  <a:pt x="0" y="19050"/>
                </a:lnTo>
                <a:lnTo>
                  <a:pt x="34925" y="19050"/>
                </a:lnTo>
                <a:lnTo>
                  <a:pt x="36576" y="12318"/>
                </a:lnTo>
                <a:lnTo>
                  <a:pt x="36449" y="7365"/>
                </a:lnTo>
                <a:lnTo>
                  <a:pt x="34417" y="4444"/>
                </a:lnTo>
                <a:lnTo>
                  <a:pt x="32385" y="1397"/>
                </a:lnTo>
                <a:lnTo>
                  <a:pt x="28956" y="0"/>
                </a:lnTo>
                <a:lnTo>
                  <a:pt x="24130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43" name="object 55"/>
          <p:cNvSpPr>
            <a:spLocks/>
          </p:cNvSpPr>
          <p:nvPr/>
        </p:nvSpPr>
        <p:spPr bwMode="auto">
          <a:xfrm>
            <a:off x="6751638" y="3411538"/>
            <a:ext cx="69850" cy="80962"/>
          </a:xfrm>
          <a:custGeom>
            <a:avLst/>
            <a:gdLst>
              <a:gd name="T0" fmla="*/ 30331 w 69215"/>
              <a:gd name="T1" fmla="*/ 0 h 80645"/>
              <a:gd name="T2" fmla="*/ 60381 w 69215"/>
              <a:gd name="T3" fmla="*/ 0 h 80645"/>
              <a:gd name="T4" fmla="*/ 75968 w 69215"/>
              <a:gd name="T5" fmla="*/ 42034 h 80645"/>
              <a:gd name="T6" fmla="*/ 30049 w 69215"/>
              <a:gd name="T7" fmla="*/ 84070 h 80645"/>
              <a:gd name="T8" fmla="*/ 0 w 69215"/>
              <a:gd name="T9" fmla="*/ 84070 h 80645"/>
              <a:gd name="T10" fmla="*/ 41845 w 69215"/>
              <a:gd name="T11" fmla="*/ 42034 h 80645"/>
              <a:gd name="T12" fmla="*/ 30331 w 69215"/>
              <a:gd name="T13" fmla="*/ 0 h 806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215"/>
              <a:gd name="T22" fmla="*/ 0 h 80645"/>
              <a:gd name="T23" fmla="*/ 69215 w 69215"/>
              <a:gd name="T24" fmla="*/ 80645 h 806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215" h="80645">
                <a:moveTo>
                  <a:pt x="27432" y="0"/>
                </a:moveTo>
                <a:lnTo>
                  <a:pt x="54610" y="0"/>
                </a:lnTo>
                <a:lnTo>
                  <a:pt x="68707" y="40259"/>
                </a:lnTo>
                <a:lnTo>
                  <a:pt x="27177" y="80518"/>
                </a:lnTo>
                <a:lnTo>
                  <a:pt x="0" y="80518"/>
                </a:lnTo>
                <a:lnTo>
                  <a:pt x="37846" y="40259"/>
                </a:lnTo>
                <a:lnTo>
                  <a:pt x="27432" y="0"/>
                </a:lnTo>
                <a:close/>
              </a:path>
            </a:pathLst>
          </a:custGeom>
          <a:noFill/>
          <a:ln w="10667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44" name="object 56"/>
          <p:cNvSpPr>
            <a:spLocks/>
          </p:cNvSpPr>
          <p:nvPr/>
        </p:nvSpPr>
        <p:spPr bwMode="auto">
          <a:xfrm>
            <a:off x="6707188" y="3411538"/>
            <a:ext cx="68262" cy="80962"/>
          </a:xfrm>
          <a:custGeom>
            <a:avLst/>
            <a:gdLst>
              <a:gd name="T0" fmla="*/ 23552 w 69215"/>
              <a:gd name="T1" fmla="*/ 0 h 80645"/>
              <a:gd name="T2" fmla="*/ 46884 w 69215"/>
              <a:gd name="T3" fmla="*/ 0 h 80645"/>
              <a:gd name="T4" fmla="*/ 58987 w 69215"/>
              <a:gd name="T5" fmla="*/ 42034 h 80645"/>
              <a:gd name="T6" fmla="*/ 23441 w 69215"/>
              <a:gd name="T7" fmla="*/ 84070 h 80645"/>
              <a:gd name="T8" fmla="*/ 0 w 69215"/>
              <a:gd name="T9" fmla="*/ 84070 h 80645"/>
              <a:gd name="T10" fmla="*/ 32493 w 69215"/>
              <a:gd name="T11" fmla="*/ 42034 h 80645"/>
              <a:gd name="T12" fmla="*/ 23552 w 69215"/>
              <a:gd name="T13" fmla="*/ 0 h 806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215"/>
              <a:gd name="T22" fmla="*/ 0 h 80645"/>
              <a:gd name="T23" fmla="*/ 69215 w 69215"/>
              <a:gd name="T24" fmla="*/ 80645 h 806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215" h="80645">
                <a:moveTo>
                  <a:pt x="27431" y="0"/>
                </a:moveTo>
                <a:lnTo>
                  <a:pt x="54609" y="0"/>
                </a:lnTo>
                <a:lnTo>
                  <a:pt x="68706" y="40259"/>
                </a:lnTo>
                <a:lnTo>
                  <a:pt x="27304" y="80518"/>
                </a:lnTo>
                <a:lnTo>
                  <a:pt x="0" y="80518"/>
                </a:lnTo>
                <a:lnTo>
                  <a:pt x="37846" y="40259"/>
                </a:lnTo>
                <a:lnTo>
                  <a:pt x="27431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45" name="object 57"/>
          <p:cNvSpPr>
            <a:spLocks/>
          </p:cNvSpPr>
          <p:nvPr/>
        </p:nvSpPr>
        <p:spPr bwMode="auto">
          <a:xfrm>
            <a:off x="6580188" y="3406775"/>
            <a:ext cx="133350" cy="92075"/>
          </a:xfrm>
          <a:custGeom>
            <a:avLst/>
            <a:gdLst>
              <a:gd name="T0" fmla="*/ 29773 w 133984"/>
              <a:gd name="T1" fmla="*/ 0 h 92710"/>
              <a:gd name="T2" fmla="*/ 61598 w 133984"/>
              <a:gd name="T3" fmla="*/ 0 h 92710"/>
              <a:gd name="T4" fmla="*/ 46770 w 133984"/>
              <a:gd name="T5" fmla="*/ 42743 h 92710"/>
              <a:gd name="T6" fmla="*/ 94987 w 133984"/>
              <a:gd name="T7" fmla="*/ 0 h 92710"/>
              <a:gd name="T8" fmla="*/ 126689 w 133984"/>
              <a:gd name="T9" fmla="*/ 0 h 92710"/>
              <a:gd name="T10" fmla="*/ 96796 w 133984"/>
              <a:gd name="T11" fmla="*/ 85724 h 92710"/>
              <a:gd name="T12" fmla="*/ 64973 w 133984"/>
              <a:gd name="T13" fmla="*/ 85724 h 92710"/>
              <a:gd name="T14" fmla="*/ 79680 w 133984"/>
              <a:gd name="T15" fmla="*/ 43567 h 92710"/>
              <a:gd name="T16" fmla="*/ 31943 w 133984"/>
              <a:gd name="T17" fmla="*/ 85724 h 92710"/>
              <a:gd name="T18" fmla="*/ 0 w 133984"/>
              <a:gd name="T19" fmla="*/ 85724 h 92710"/>
              <a:gd name="T20" fmla="*/ 29773 w 133984"/>
              <a:gd name="T21" fmla="*/ 0 h 927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3984"/>
              <a:gd name="T34" fmla="*/ 0 h 92710"/>
              <a:gd name="T35" fmla="*/ 133984 w 133984"/>
              <a:gd name="T36" fmla="*/ 92710 h 927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3984" h="92710">
                <a:moveTo>
                  <a:pt x="31368" y="0"/>
                </a:moveTo>
                <a:lnTo>
                  <a:pt x="64897" y="0"/>
                </a:lnTo>
                <a:lnTo>
                  <a:pt x="49275" y="46100"/>
                </a:lnTo>
                <a:lnTo>
                  <a:pt x="100075" y="0"/>
                </a:lnTo>
                <a:lnTo>
                  <a:pt x="133476" y="0"/>
                </a:lnTo>
                <a:lnTo>
                  <a:pt x="101980" y="92456"/>
                </a:lnTo>
                <a:lnTo>
                  <a:pt x="68452" y="92456"/>
                </a:lnTo>
                <a:lnTo>
                  <a:pt x="83947" y="46989"/>
                </a:lnTo>
                <a:lnTo>
                  <a:pt x="33654" y="92456"/>
                </a:lnTo>
                <a:lnTo>
                  <a:pt x="0" y="92456"/>
                </a:lnTo>
                <a:lnTo>
                  <a:pt x="3136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46" name="object 58"/>
          <p:cNvSpPr>
            <a:spLocks/>
          </p:cNvSpPr>
          <p:nvPr/>
        </p:nvSpPr>
        <p:spPr bwMode="auto">
          <a:xfrm>
            <a:off x="6489700" y="3406775"/>
            <a:ext cx="106363" cy="92075"/>
          </a:xfrm>
          <a:custGeom>
            <a:avLst/>
            <a:gdLst>
              <a:gd name="T0" fmla="*/ 30362 w 106679"/>
              <a:gd name="T1" fmla="*/ 0 h 92710"/>
              <a:gd name="T2" fmla="*/ 102887 w 106679"/>
              <a:gd name="T3" fmla="*/ 0 h 92710"/>
              <a:gd name="T4" fmla="*/ 94405 w 106679"/>
              <a:gd name="T5" fmla="*/ 24022 h 92710"/>
              <a:gd name="T6" fmla="*/ 56299 w 106679"/>
              <a:gd name="T7" fmla="*/ 24022 h 92710"/>
              <a:gd name="T8" fmla="*/ 34418 w 106679"/>
              <a:gd name="T9" fmla="*/ 85724 h 92710"/>
              <a:gd name="T10" fmla="*/ 0 w 106679"/>
              <a:gd name="T11" fmla="*/ 85724 h 92710"/>
              <a:gd name="T12" fmla="*/ 30362 w 106679"/>
              <a:gd name="T13" fmla="*/ 0 h 927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679"/>
              <a:gd name="T22" fmla="*/ 0 h 92710"/>
              <a:gd name="T23" fmla="*/ 106679 w 106679"/>
              <a:gd name="T24" fmla="*/ 92710 h 927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679" h="92710">
                <a:moveTo>
                  <a:pt x="31369" y="0"/>
                </a:moveTo>
                <a:lnTo>
                  <a:pt x="106299" y="0"/>
                </a:lnTo>
                <a:lnTo>
                  <a:pt x="97536" y="25908"/>
                </a:lnTo>
                <a:lnTo>
                  <a:pt x="58166" y="25908"/>
                </a:lnTo>
                <a:lnTo>
                  <a:pt x="35559" y="92456"/>
                </a:lnTo>
                <a:lnTo>
                  <a:pt x="0" y="92456"/>
                </a:lnTo>
                <a:lnTo>
                  <a:pt x="3136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47" name="object 59"/>
          <p:cNvSpPr>
            <a:spLocks/>
          </p:cNvSpPr>
          <p:nvPr/>
        </p:nvSpPr>
        <p:spPr bwMode="auto">
          <a:xfrm>
            <a:off x="6378575" y="3406775"/>
            <a:ext cx="104775" cy="92075"/>
          </a:xfrm>
          <a:custGeom>
            <a:avLst/>
            <a:gdLst>
              <a:gd name="T0" fmla="*/ 31369 w 104775"/>
              <a:gd name="T1" fmla="*/ 0 h 92710"/>
              <a:gd name="T2" fmla="*/ 66928 w 104775"/>
              <a:gd name="T3" fmla="*/ 0 h 92710"/>
              <a:gd name="T4" fmla="*/ 55752 w 104775"/>
              <a:gd name="T5" fmla="*/ 30497 h 92710"/>
              <a:gd name="T6" fmla="*/ 71882 w 104775"/>
              <a:gd name="T7" fmla="*/ 30497 h 92710"/>
              <a:gd name="T8" fmla="*/ 89241 w 104775"/>
              <a:gd name="T9" fmla="*/ 32240 h 92710"/>
              <a:gd name="T10" fmla="*/ 100171 w 104775"/>
              <a:gd name="T11" fmla="*/ 37459 h 92710"/>
              <a:gd name="T12" fmla="*/ 104671 w 104775"/>
              <a:gd name="T13" fmla="*/ 46146 h 92710"/>
              <a:gd name="T14" fmla="*/ 102742 w 104775"/>
              <a:gd name="T15" fmla="*/ 58285 h 92710"/>
              <a:gd name="T16" fmla="*/ 95835 w 104775"/>
              <a:gd name="T17" fmla="*/ 70273 h 92710"/>
              <a:gd name="T18" fmla="*/ 85201 w 104775"/>
              <a:gd name="T19" fmla="*/ 78849 h 92710"/>
              <a:gd name="T20" fmla="*/ 70828 w 104775"/>
              <a:gd name="T21" fmla="*/ 84004 h 92710"/>
              <a:gd name="T22" fmla="*/ 52704 w 104775"/>
              <a:gd name="T23" fmla="*/ 85724 h 92710"/>
              <a:gd name="T24" fmla="*/ 0 w 104775"/>
              <a:gd name="T25" fmla="*/ 85724 h 92710"/>
              <a:gd name="T26" fmla="*/ 31369 w 104775"/>
              <a:gd name="T27" fmla="*/ 0 h 927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4775"/>
              <a:gd name="T43" fmla="*/ 0 h 92710"/>
              <a:gd name="T44" fmla="*/ 104775 w 104775"/>
              <a:gd name="T45" fmla="*/ 92710 h 927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4775" h="92710">
                <a:moveTo>
                  <a:pt x="31369" y="0"/>
                </a:moveTo>
                <a:lnTo>
                  <a:pt x="66928" y="0"/>
                </a:lnTo>
                <a:lnTo>
                  <a:pt x="55752" y="32892"/>
                </a:lnTo>
                <a:lnTo>
                  <a:pt x="71882" y="32892"/>
                </a:lnTo>
                <a:lnTo>
                  <a:pt x="89241" y="34772"/>
                </a:lnTo>
                <a:lnTo>
                  <a:pt x="100171" y="40401"/>
                </a:lnTo>
                <a:lnTo>
                  <a:pt x="104671" y="49770"/>
                </a:lnTo>
                <a:lnTo>
                  <a:pt x="102742" y="62864"/>
                </a:lnTo>
                <a:lnTo>
                  <a:pt x="95835" y="75793"/>
                </a:lnTo>
                <a:lnTo>
                  <a:pt x="85201" y="85042"/>
                </a:lnTo>
                <a:lnTo>
                  <a:pt x="70828" y="90600"/>
                </a:lnTo>
                <a:lnTo>
                  <a:pt x="52704" y="92456"/>
                </a:lnTo>
                <a:lnTo>
                  <a:pt x="0" y="92456"/>
                </a:lnTo>
                <a:lnTo>
                  <a:pt x="3136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48" name="object 60"/>
          <p:cNvSpPr>
            <a:spLocks/>
          </p:cNvSpPr>
          <p:nvPr/>
        </p:nvSpPr>
        <p:spPr bwMode="auto">
          <a:xfrm>
            <a:off x="6251575" y="3406775"/>
            <a:ext cx="134938" cy="92075"/>
          </a:xfrm>
          <a:custGeom>
            <a:avLst/>
            <a:gdLst>
              <a:gd name="T0" fmla="*/ 32193 w 134620"/>
              <a:gd name="T1" fmla="*/ 0 h 92710"/>
              <a:gd name="T2" fmla="*/ 68687 w 134620"/>
              <a:gd name="T3" fmla="*/ 0 h 92710"/>
              <a:gd name="T4" fmla="*/ 57609 w 134620"/>
              <a:gd name="T5" fmla="*/ 29320 h 92710"/>
              <a:gd name="T6" fmla="*/ 90715 w 134620"/>
              <a:gd name="T7" fmla="*/ 29320 h 92710"/>
              <a:gd name="T8" fmla="*/ 101795 w 134620"/>
              <a:gd name="T9" fmla="*/ 0 h 92710"/>
              <a:gd name="T10" fmla="*/ 138160 w 134620"/>
              <a:gd name="T11" fmla="*/ 0 h 92710"/>
              <a:gd name="T12" fmla="*/ 105965 w 134620"/>
              <a:gd name="T13" fmla="*/ 85724 h 92710"/>
              <a:gd name="T14" fmla="*/ 69470 w 134620"/>
              <a:gd name="T15" fmla="*/ 85724 h 92710"/>
              <a:gd name="T16" fmla="*/ 81722 w 134620"/>
              <a:gd name="T17" fmla="*/ 53342 h 92710"/>
              <a:gd name="T18" fmla="*/ 48615 w 134620"/>
              <a:gd name="T19" fmla="*/ 53342 h 92710"/>
              <a:gd name="T20" fmla="*/ 36494 w 134620"/>
              <a:gd name="T21" fmla="*/ 85724 h 92710"/>
              <a:gd name="T22" fmla="*/ 0 w 134620"/>
              <a:gd name="T23" fmla="*/ 85724 h 92710"/>
              <a:gd name="T24" fmla="*/ 32193 w 134620"/>
              <a:gd name="T25" fmla="*/ 0 h 927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4620"/>
              <a:gd name="T40" fmla="*/ 0 h 92710"/>
              <a:gd name="T41" fmla="*/ 134620 w 134620"/>
              <a:gd name="T42" fmla="*/ 92710 h 927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4620" h="92710">
                <a:moveTo>
                  <a:pt x="31368" y="0"/>
                </a:moveTo>
                <a:lnTo>
                  <a:pt x="66928" y="0"/>
                </a:lnTo>
                <a:lnTo>
                  <a:pt x="56133" y="31623"/>
                </a:lnTo>
                <a:lnTo>
                  <a:pt x="88391" y="31623"/>
                </a:lnTo>
                <a:lnTo>
                  <a:pt x="99187" y="0"/>
                </a:lnTo>
                <a:lnTo>
                  <a:pt x="134619" y="0"/>
                </a:lnTo>
                <a:lnTo>
                  <a:pt x="103250" y="92456"/>
                </a:lnTo>
                <a:lnTo>
                  <a:pt x="67690" y="92456"/>
                </a:lnTo>
                <a:lnTo>
                  <a:pt x="79628" y="57531"/>
                </a:lnTo>
                <a:lnTo>
                  <a:pt x="47370" y="57531"/>
                </a:lnTo>
                <a:lnTo>
                  <a:pt x="35559" y="92456"/>
                </a:lnTo>
                <a:lnTo>
                  <a:pt x="0" y="92456"/>
                </a:lnTo>
                <a:lnTo>
                  <a:pt x="3136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49" name="object 61"/>
          <p:cNvSpPr>
            <a:spLocks/>
          </p:cNvSpPr>
          <p:nvPr/>
        </p:nvSpPr>
        <p:spPr bwMode="auto">
          <a:xfrm>
            <a:off x="5995988" y="3406775"/>
            <a:ext cx="146050" cy="119063"/>
          </a:xfrm>
          <a:custGeom>
            <a:avLst/>
            <a:gdLst>
              <a:gd name="T0" fmla="*/ 61959 w 145414"/>
              <a:gd name="T1" fmla="*/ 0 h 119379"/>
              <a:gd name="T2" fmla="*/ 152431 w 145414"/>
              <a:gd name="T3" fmla="*/ 0 h 119379"/>
              <a:gd name="T4" fmla="*/ 128716 w 145414"/>
              <a:gd name="T5" fmla="*/ 64636 h 119379"/>
              <a:gd name="T6" fmla="*/ 138975 w 145414"/>
              <a:gd name="T7" fmla="*/ 64636 h 119379"/>
              <a:gd name="T8" fmla="*/ 120321 w 145414"/>
              <a:gd name="T9" fmla="*/ 115456 h 119379"/>
              <a:gd name="T10" fmla="*/ 94472 w 145414"/>
              <a:gd name="T11" fmla="*/ 115456 h 119379"/>
              <a:gd name="T12" fmla="*/ 103933 w 145414"/>
              <a:gd name="T13" fmla="*/ 89799 h 119379"/>
              <a:gd name="T14" fmla="*/ 35309 w 145414"/>
              <a:gd name="T15" fmla="*/ 89799 h 119379"/>
              <a:gd name="T16" fmla="*/ 25850 w 145414"/>
              <a:gd name="T17" fmla="*/ 115456 h 119379"/>
              <a:gd name="T18" fmla="*/ 0 w 145414"/>
              <a:gd name="T19" fmla="*/ 115456 h 119379"/>
              <a:gd name="T20" fmla="*/ 18654 w 145414"/>
              <a:gd name="T21" fmla="*/ 64636 h 119379"/>
              <a:gd name="T22" fmla="*/ 27982 w 145414"/>
              <a:gd name="T23" fmla="*/ 64636 h 119379"/>
              <a:gd name="T24" fmla="*/ 35851 w 145414"/>
              <a:gd name="T25" fmla="*/ 55548 h 119379"/>
              <a:gd name="T26" fmla="*/ 42889 w 145414"/>
              <a:gd name="T27" fmla="*/ 45131 h 119379"/>
              <a:gd name="T28" fmla="*/ 49098 w 145414"/>
              <a:gd name="T29" fmla="*/ 33394 h 119379"/>
              <a:gd name="T30" fmla="*/ 54495 w 145414"/>
              <a:gd name="T31" fmla="*/ 20353 h 119379"/>
              <a:gd name="T32" fmla="*/ 61959 w 145414"/>
              <a:gd name="T33" fmla="*/ 0 h 1193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414"/>
              <a:gd name="T52" fmla="*/ 0 h 119379"/>
              <a:gd name="T53" fmla="*/ 145414 w 145414"/>
              <a:gd name="T54" fmla="*/ 119379 h 1193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414" h="119379">
                <a:moveTo>
                  <a:pt x="59055" y="0"/>
                </a:moveTo>
                <a:lnTo>
                  <a:pt x="145287" y="0"/>
                </a:lnTo>
                <a:lnTo>
                  <a:pt x="122682" y="66548"/>
                </a:lnTo>
                <a:lnTo>
                  <a:pt x="132461" y="66548"/>
                </a:lnTo>
                <a:lnTo>
                  <a:pt x="114681" y="118872"/>
                </a:lnTo>
                <a:lnTo>
                  <a:pt x="90043" y="118872"/>
                </a:lnTo>
                <a:lnTo>
                  <a:pt x="99060" y="92456"/>
                </a:lnTo>
                <a:lnTo>
                  <a:pt x="33655" y="92456"/>
                </a:lnTo>
                <a:lnTo>
                  <a:pt x="24637" y="118872"/>
                </a:lnTo>
                <a:lnTo>
                  <a:pt x="0" y="118872"/>
                </a:lnTo>
                <a:lnTo>
                  <a:pt x="17780" y="66548"/>
                </a:lnTo>
                <a:lnTo>
                  <a:pt x="26670" y="66548"/>
                </a:lnTo>
                <a:lnTo>
                  <a:pt x="34172" y="57191"/>
                </a:lnTo>
                <a:lnTo>
                  <a:pt x="40878" y="46466"/>
                </a:lnTo>
                <a:lnTo>
                  <a:pt x="46797" y="34383"/>
                </a:lnTo>
                <a:lnTo>
                  <a:pt x="51943" y="20954"/>
                </a:lnTo>
                <a:lnTo>
                  <a:pt x="59055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50" name="object 62"/>
          <p:cNvSpPr>
            <a:spLocks/>
          </p:cNvSpPr>
          <p:nvPr/>
        </p:nvSpPr>
        <p:spPr bwMode="auto">
          <a:xfrm>
            <a:off x="6140450" y="3403600"/>
            <a:ext cx="112713" cy="96838"/>
          </a:xfrm>
          <a:custGeom>
            <a:avLst/>
            <a:gdLst>
              <a:gd name="T0" fmla="*/ 65540 w 113664"/>
              <a:gd name="T1" fmla="*/ 0 h 97154"/>
              <a:gd name="T2" fmla="*/ 101433 w 113664"/>
              <a:gd name="T3" fmla="*/ 15317 h 97154"/>
              <a:gd name="T4" fmla="*/ 103301 w 113664"/>
              <a:gd name="T5" fmla="*/ 28595 h 97154"/>
              <a:gd name="T6" fmla="*/ 102822 w 113664"/>
              <a:gd name="T7" fmla="*/ 35350 h 97154"/>
              <a:gd name="T8" fmla="*/ 101391 w 113664"/>
              <a:gd name="T9" fmla="*/ 42931 h 97154"/>
              <a:gd name="T10" fmla="*/ 99002 w 113664"/>
              <a:gd name="T11" fmla="*/ 51338 h 97154"/>
              <a:gd name="T12" fmla="*/ 97842 w 113664"/>
              <a:gd name="T13" fmla="*/ 55138 h 97154"/>
              <a:gd name="T14" fmla="*/ 33003 w 113664"/>
              <a:gd name="T15" fmla="*/ 55138 h 97154"/>
              <a:gd name="T16" fmla="*/ 31844 w 113664"/>
              <a:gd name="T17" fmla="*/ 60652 h 97154"/>
              <a:gd name="T18" fmla="*/ 31960 w 113664"/>
              <a:gd name="T19" fmla="*/ 64696 h 97154"/>
              <a:gd name="T20" fmla="*/ 33351 w 113664"/>
              <a:gd name="T21" fmla="*/ 67391 h 97154"/>
              <a:gd name="T22" fmla="*/ 35202 w 113664"/>
              <a:gd name="T23" fmla="*/ 71311 h 97154"/>
              <a:gd name="T24" fmla="*/ 38677 w 113664"/>
              <a:gd name="T25" fmla="*/ 73273 h 97154"/>
              <a:gd name="T26" fmla="*/ 43655 w 113664"/>
              <a:gd name="T27" fmla="*/ 73273 h 97154"/>
              <a:gd name="T28" fmla="*/ 46781 w 113664"/>
              <a:gd name="T29" fmla="*/ 73273 h 97154"/>
              <a:gd name="T30" fmla="*/ 60908 w 113664"/>
              <a:gd name="T31" fmla="*/ 65063 h 97154"/>
              <a:gd name="T32" fmla="*/ 91821 w 113664"/>
              <a:gd name="T33" fmla="*/ 68127 h 97154"/>
              <a:gd name="T34" fmla="*/ 61438 w 113664"/>
              <a:gd name="T35" fmla="*/ 90036 h 97154"/>
              <a:gd name="T36" fmla="*/ 36476 w 113664"/>
              <a:gd name="T37" fmla="*/ 93248 h 97154"/>
              <a:gd name="T38" fmla="*/ 28681 w 113664"/>
              <a:gd name="T39" fmla="*/ 92947 h 97154"/>
              <a:gd name="T40" fmla="*/ 0 w 113664"/>
              <a:gd name="T41" fmla="*/ 66741 h 97154"/>
              <a:gd name="T42" fmla="*/ 3 w 113664"/>
              <a:gd name="T43" fmla="*/ 60574 h 97154"/>
              <a:gd name="T44" fmla="*/ 18611 w 113664"/>
              <a:gd name="T45" fmla="*/ 19943 h 97154"/>
              <a:gd name="T46" fmla="*/ 54704 w 113664"/>
              <a:gd name="T47" fmla="*/ 820 h 97154"/>
              <a:gd name="T48" fmla="*/ 65540 w 113664"/>
              <a:gd name="T49" fmla="*/ 0 h 971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3664"/>
              <a:gd name="T76" fmla="*/ 0 h 97154"/>
              <a:gd name="T77" fmla="*/ 113664 w 113664"/>
              <a:gd name="T78" fmla="*/ 97154 h 971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3664" h="97154">
                <a:moveTo>
                  <a:pt x="71885" y="0"/>
                </a:moveTo>
                <a:lnTo>
                  <a:pt x="111255" y="15875"/>
                </a:lnTo>
                <a:lnTo>
                  <a:pt x="113303" y="29638"/>
                </a:lnTo>
                <a:lnTo>
                  <a:pt x="112779" y="36639"/>
                </a:lnTo>
                <a:lnTo>
                  <a:pt x="111208" y="44497"/>
                </a:lnTo>
                <a:lnTo>
                  <a:pt x="108588" y="53212"/>
                </a:lnTo>
                <a:lnTo>
                  <a:pt x="107318" y="57150"/>
                </a:lnTo>
                <a:lnTo>
                  <a:pt x="36198" y="57150"/>
                </a:lnTo>
                <a:lnTo>
                  <a:pt x="34928" y="62865"/>
                </a:lnTo>
                <a:lnTo>
                  <a:pt x="35055" y="67056"/>
                </a:lnTo>
                <a:lnTo>
                  <a:pt x="36579" y="69850"/>
                </a:lnTo>
                <a:lnTo>
                  <a:pt x="38611" y="73913"/>
                </a:lnTo>
                <a:lnTo>
                  <a:pt x="42421" y="75946"/>
                </a:lnTo>
                <a:lnTo>
                  <a:pt x="47882" y="75946"/>
                </a:lnTo>
                <a:lnTo>
                  <a:pt x="51311" y="75946"/>
                </a:lnTo>
                <a:lnTo>
                  <a:pt x="66805" y="67437"/>
                </a:lnTo>
                <a:lnTo>
                  <a:pt x="100714" y="70612"/>
                </a:lnTo>
                <a:lnTo>
                  <a:pt x="67387" y="93325"/>
                </a:lnTo>
                <a:lnTo>
                  <a:pt x="40008" y="96647"/>
                </a:lnTo>
                <a:lnTo>
                  <a:pt x="31458" y="96335"/>
                </a:lnTo>
                <a:lnTo>
                  <a:pt x="0" y="69177"/>
                </a:lnTo>
                <a:lnTo>
                  <a:pt x="3" y="62785"/>
                </a:lnTo>
                <a:lnTo>
                  <a:pt x="20413" y="20671"/>
                </a:lnTo>
                <a:lnTo>
                  <a:pt x="59999" y="853"/>
                </a:lnTo>
                <a:lnTo>
                  <a:pt x="71885" y="0"/>
                </a:lnTo>
                <a:close/>
              </a:path>
            </a:pathLst>
          </a:custGeom>
          <a:noFill/>
          <a:ln w="10667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51" name="object 63"/>
          <p:cNvSpPr>
            <a:spLocks noChangeArrowheads="1"/>
          </p:cNvSpPr>
          <p:nvPr/>
        </p:nvSpPr>
        <p:spPr bwMode="auto">
          <a:xfrm>
            <a:off x="5843588" y="3635375"/>
            <a:ext cx="2806700" cy="1489075"/>
          </a:xfrm>
          <a:prstGeom prst="rect">
            <a:avLst/>
          </a:prstGeom>
          <a:blipFill dpi="0" rotWithShape="1">
            <a:blip r:embed="rId4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52" name="object 64"/>
          <p:cNvSpPr>
            <a:spLocks noChangeArrowheads="1"/>
          </p:cNvSpPr>
          <p:nvPr/>
        </p:nvSpPr>
        <p:spPr bwMode="auto">
          <a:xfrm>
            <a:off x="6084888" y="3844925"/>
            <a:ext cx="930275" cy="163513"/>
          </a:xfrm>
          <a:prstGeom prst="rect">
            <a:avLst/>
          </a:prstGeom>
          <a:blipFill dpi="0" rotWithShape="1">
            <a:blip r:embed="rId4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53" name="object 65"/>
          <p:cNvSpPr>
            <a:spLocks noChangeArrowheads="1"/>
          </p:cNvSpPr>
          <p:nvPr/>
        </p:nvSpPr>
        <p:spPr bwMode="auto">
          <a:xfrm>
            <a:off x="6089650" y="4054475"/>
            <a:ext cx="1633538" cy="179388"/>
          </a:xfrm>
          <a:prstGeom prst="rect">
            <a:avLst/>
          </a:prstGeom>
          <a:blipFill dpi="0" rotWithShape="1">
            <a:blip r:embed="rId4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54" name="object 66"/>
          <p:cNvSpPr>
            <a:spLocks noChangeArrowheads="1"/>
          </p:cNvSpPr>
          <p:nvPr/>
        </p:nvSpPr>
        <p:spPr bwMode="auto">
          <a:xfrm>
            <a:off x="6064250" y="4303713"/>
            <a:ext cx="2054225" cy="131762"/>
          </a:xfrm>
          <a:prstGeom prst="rect">
            <a:avLst/>
          </a:prstGeom>
          <a:blipFill dpi="0" rotWithShape="1">
            <a:blip r:embed="rId4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55" name="object 67"/>
          <p:cNvSpPr>
            <a:spLocks noChangeArrowheads="1"/>
          </p:cNvSpPr>
          <p:nvPr/>
        </p:nvSpPr>
        <p:spPr bwMode="auto">
          <a:xfrm>
            <a:off x="6081713" y="4518025"/>
            <a:ext cx="2162175" cy="355600"/>
          </a:xfrm>
          <a:prstGeom prst="rect">
            <a:avLst/>
          </a:prstGeom>
          <a:blipFill dpi="0" rotWithShape="1">
            <a:blip r:embed="rId4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56" name="object 68"/>
          <p:cNvSpPr>
            <a:spLocks noChangeArrowheads="1"/>
          </p:cNvSpPr>
          <p:nvPr/>
        </p:nvSpPr>
        <p:spPr bwMode="auto">
          <a:xfrm>
            <a:off x="5843588" y="4987925"/>
            <a:ext cx="2806700" cy="1870075"/>
          </a:xfrm>
          <a:prstGeom prst="rect">
            <a:avLst/>
          </a:prstGeom>
          <a:blipFill dpi="0" rotWithShape="1">
            <a:blip r:embed="rId5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57" name="object 69"/>
          <p:cNvSpPr>
            <a:spLocks noChangeArrowheads="1"/>
          </p:cNvSpPr>
          <p:nvPr/>
        </p:nvSpPr>
        <p:spPr bwMode="auto">
          <a:xfrm>
            <a:off x="6102350" y="5111750"/>
            <a:ext cx="1749425" cy="168275"/>
          </a:xfrm>
          <a:prstGeom prst="rect">
            <a:avLst/>
          </a:prstGeom>
          <a:blipFill dpi="0" rotWithShape="1">
            <a:blip r:embed="rId5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58" name="object 70"/>
          <p:cNvSpPr>
            <a:spLocks/>
          </p:cNvSpPr>
          <p:nvPr/>
        </p:nvSpPr>
        <p:spPr bwMode="auto">
          <a:xfrm>
            <a:off x="6086475" y="5367338"/>
            <a:ext cx="608013" cy="120650"/>
          </a:xfrm>
          <a:custGeom>
            <a:avLst/>
            <a:gdLst>
              <a:gd name="T0" fmla="*/ 0 w 607695"/>
              <a:gd name="T1" fmla="*/ 114240 h 121285"/>
              <a:gd name="T2" fmla="*/ 124372 w 607695"/>
              <a:gd name="T3" fmla="*/ 89305 h 121285"/>
              <a:gd name="T4" fmla="*/ 99632 w 607695"/>
              <a:gd name="T5" fmla="*/ 89305 h 121285"/>
              <a:gd name="T6" fmla="*/ 124372 w 607695"/>
              <a:gd name="T7" fmla="*/ 89305 h 121285"/>
              <a:gd name="T8" fmla="*/ 147913 w 607695"/>
              <a:gd name="T9" fmla="*/ 45791 h 121285"/>
              <a:gd name="T10" fmla="*/ 176412 w 607695"/>
              <a:gd name="T11" fmla="*/ 90930 h 121285"/>
              <a:gd name="T12" fmla="*/ 233049 w 607695"/>
              <a:gd name="T13" fmla="*/ 78008 h 121285"/>
              <a:gd name="T14" fmla="*/ 183554 w 607695"/>
              <a:gd name="T15" fmla="*/ 69766 h 121285"/>
              <a:gd name="T16" fmla="*/ 179869 w 607695"/>
              <a:gd name="T17" fmla="*/ 59261 h 121285"/>
              <a:gd name="T18" fmla="*/ 254061 w 607695"/>
              <a:gd name="T19" fmla="*/ 50226 h 121285"/>
              <a:gd name="T20" fmla="*/ 187130 w 607695"/>
              <a:gd name="T21" fmla="*/ 37879 h 121285"/>
              <a:gd name="T22" fmla="*/ 195432 w 607695"/>
              <a:gd name="T23" fmla="*/ 26132 h 121285"/>
              <a:gd name="T24" fmla="*/ 257702 w 607695"/>
              <a:gd name="T25" fmla="*/ 19898 h 121285"/>
              <a:gd name="T26" fmla="*/ 217017 w 607695"/>
              <a:gd name="T27" fmla="*/ 0 h 121285"/>
              <a:gd name="T28" fmla="*/ 394694 w 607695"/>
              <a:gd name="T29" fmla="*/ 45791 h 121285"/>
              <a:gd name="T30" fmla="*/ 423192 w 607695"/>
              <a:gd name="T31" fmla="*/ 90930 h 121285"/>
              <a:gd name="T32" fmla="*/ 479829 w 607695"/>
              <a:gd name="T33" fmla="*/ 78008 h 121285"/>
              <a:gd name="T34" fmla="*/ 430332 w 607695"/>
              <a:gd name="T35" fmla="*/ 69766 h 121285"/>
              <a:gd name="T36" fmla="*/ 426647 w 607695"/>
              <a:gd name="T37" fmla="*/ 59261 h 121285"/>
              <a:gd name="T38" fmla="*/ 500842 w 607695"/>
              <a:gd name="T39" fmla="*/ 50226 h 121285"/>
              <a:gd name="T40" fmla="*/ 433909 w 607695"/>
              <a:gd name="T41" fmla="*/ 37879 h 121285"/>
              <a:gd name="T42" fmla="*/ 442211 w 607695"/>
              <a:gd name="T43" fmla="*/ 26132 h 121285"/>
              <a:gd name="T44" fmla="*/ 504483 w 607695"/>
              <a:gd name="T45" fmla="*/ 19898 h 121285"/>
              <a:gd name="T46" fmla="*/ 463798 w 607695"/>
              <a:gd name="T47" fmla="*/ 0 h 121285"/>
              <a:gd name="T48" fmla="*/ 257381 w 607695"/>
              <a:gd name="T49" fmla="*/ 89305 h 121285"/>
              <a:gd name="T50" fmla="*/ 373194 w 607695"/>
              <a:gd name="T51" fmla="*/ 56339 h 121285"/>
              <a:gd name="T52" fmla="*/ 324697 w 607695"/>
              <a:gd name="T53" fmla="*/ 2037 h 121285"/>
              <a:gd name="T54" fmla="*/ 325591 w 607695"/>
              <a:gd name="T55" fmla="*/ 89305 h 121285"/>
              <a:gd name="T56" fmla="*/ 611074 w 607695"/>
              <a:gd name="T57" fmla="*/ 2037 h 121285"/>
              <a:gd name="T58" fmla="*/ 539926 w 607695"/>
              <a:gd name="T59" fmla="*/ 89305 h 121285"/>
              <a:gd name="T60" fmla="*/ 611074 w 607695"/>
              <a:gd name="T61" fmla="*/ 2037 h 121285"/>
              <a:gd name="T62" fmla="*/ 240747 w 607695"/>
              <a:gd name="T63" fmla="*/ 71686 h 121285"/>
              <a:gd name="T64" fmla="*/ 458817 w 607695"/>
              <a:gd name="T65" fmla="*/ 63652 h 121285"/>
              <a:gd name="T66" fmla="*/ 492794 w 607695"/>
              <a:gd name="T67" fmla="*/ 66649 h 121285"/>
              <a:gd name="T68" fmla="*/ 59523 w 607695"/>
              <a:gd name="T69" fmla="*/ 2037 h 121285"/>
              <a:gd name="T70" fmla="*/ 41142 w 607695"/>
              <a:gd name="T71" fmla="*/ 45896 h 121285"/>
              <a:gd name="T72" fmla="*/ 62203 w 607695"/>
              <a:gd name="T73" fmla="*/ 64851 h 121285"/>
              <a:gd name="T74" fmla="*/ 137320 w 607695"/>
              <a:gd name="T75" fmla="*/ 26371 h 121285"/>
              <a:gd name="T76" fmla="*/ 101548 w 607695"/>
              <a:gd name="T77" fmla="*/ 26371 h 121285"/>
              <a:gd name="T78" fmla="*/ 137320 w 607695"/>
              <a:gd name="T79" fmla="*/ 26371 h 121285"/>
              <a:gd name="T80" fmla="*/ 219701 w 607695"/>
              <a:gd name="T81" fmla="*/ 21217 h 121285"/>
              <a:gd name="T82" fmla="*/ 223702 w 607695"/>
              <a:gd name="T83" fmla="*/ 31886 h 121285"/>
              <a:gd name="T84" fmla="*/ 258171 w 607695"/>
              <a:gd name="T85" fmla="*/ 34494 h 121285"/>
              <a:gd name="T86" fmla="*/ 258149 w 607695"/>
              <a:gd name="T87" fmla="*/ 22176 h 121285"/>
              <a:gd name="T88" fmla="*/ 463032 w 607695"/>
              <a:gd name="T89" fmla="*/ 19898 h 121285"/>
              <a:gd name="T90" fmla="*/ 470441 w 607695"/>
              <a:gd name="T91" fmla="*/ 26851 h 121285"/>
              <a:gd name="T92" fmla="*/ 504258 w 607695"/>
              <a:gd name="T93" fmla="*/ 37879 h 121285"/>
              <a:gd name="T94" fmla="*/ 505288 w 607695"/>
              <a:gd name="T95" fmla="*/ 26132 h 121285"/>
              <a:gd name="T96" fmla="*/ 392905 w 607695"/>
              <a:gd name="T97" fmla="*/ 2037 h 121285"/>
              <a:gd name="T98" fmla="*/ 382072 w 607695"/>
              <a:gd name="T99" fmla="*/ 31886 h 12128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7695"/>
              <a:gd name="T151" fmla="*/ 0 h 121285"/>
              <a:gd name="T152" fmla="*/ 607695 w 607695"/>
              <a:gd name="T153" fmla="*/ 121285 h 12128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7695" h="121285">
                <a:moveTo>
                  <a:pt x="132461" y="68706"/>
                </a:moveTo>
                <a:lnTo>
                  <a:pt x="17780" y="68706"/>
                </a:lnTo>
                <a:lnTo>
                  <a:pt x="0" y="121030"/>
                </a:lnTo>
                <a:lnTo>
                  <a:pt x="24637" y="121030"/>
                </a:lnTo>
                <a:lnTo>
                  <a:pt x="33655" y="94614"/>
                </a:lnTo>
                <a:lnTo>
                  <a:pt x="123657" y="94614"/>
                </a:lnTo>
                <a:lnTo>
                  <a:pt x="132461" y="68706"/>
                </a:lnTo>
                <a:close/>
              </a:path>
              <a:path w="607695" h="121285">
                <a:moveTo>
                  <a:pt x="123657" y="94614"/>
                </a:moveTo>
                <a:lnTo>
                  <a:pt x="99060" y="94614"/>
                </a:lnTo>
                <a:lnTo>
                  <a:pt x="90170" y="121030"/>
                </a:lnTo>
                <a:lnTo>
                  <a:pt x="114681" y="121030"/>
                </a:lnTo>
                <a:lnTo>
                  <a:pt x="123657" y="94614"/>
                </a:lnTo>
                <a:close/>
              </a:path>
              <a:path w="607695" h="121285">
                <a:moveTo>
                  <a:pt x="215773" y="0"/>
                </a:moveTo>
                <a:lnTo>
                  <a:pt x="172847" y="13461"/>
                </a:lnTo>
                <a:lnTo>
                  <a:pt x="147066" y="48513"/>
                </a:lnTo>
                <a:lnTo>
                  <a:pt x="143938" y="62785"/>
                </a:lnTo>
                <a:lnTo>
                  <a:pt x="144019" y="69849"/>
                </a:lnTo>
                <a:lnTo>
                  <a:pt x="175400" y="96335"/>
                </a:lnTo>
                <a:lnTo>
                  <a:pt x="184023" y="96646"/>
                </a:lnTo>
                <a:lnTo>
                  <a:pt x="194097" y="96267"/>
                </a:lnTo>
                <a:lnTo>
                  <a:pt x="231711" y="82645"/>
                </a:lnTo>
                <a:lnTo>
                  <a:pt x="239365" y="75945"/>
                </a:lnTo>
                <a:lnTo>
                  <a:pt x="186309" y="75945"/>
                </a:lnTo>
                <a:lnTo>
                  <a:pt x="182499" y="73913"/>
                </a:lnTo>
                <a:lnTo>
                  <a:pt x="180467" y="69849"/>
                </a:lnTo>
                <a:lnTo>
                  <a:pt x="178943" y="67055"/>
                </a:lnTo>
                <a:lnTo>
                  <a:pt x="178835" y="62785"/>
                </a:lnTo>
                <a:lnTo>
                  <a:pt x="180212" y="57149"/>
                </a:lnTo>
                <a:lnTo>
                  <a:pt x="251206" y="57149"/>
                </a:lnTo>
                <a:lnTo>
                  <a:pt x="252603" y="53212"/>
                </a:lnTo>
                <a:lnTo>
                  <a:pt x="255148" y="44497"/>
                </a:lnTo>
                <a:lnTo>
                  <a:pt x="256001" y="40131"/>
                </a:lnTo>
                <a:lnTo>
                  <a:pt x="186055" y="40131"/>
                </a:lnTo>
                <a:lnTo>
                  <a:pt x="188468" y="34670"/>
                </a:lnTo>
                <a:lnTo>
                  <a:pt x="191262" y="30479"/>
                </a:lnTo>
                <a:lnTo>
                  <a:pt x="194310" y="27685"/>
                </a:lnTo>
                <a:lnTo>
                  <a:pt x="199262" y="23240"/>
                </a:lnTo>
                <a:lnTo>
                  <a:pt x="204470" y="21081"/>
                </a:lnTo>
                <a:lnTo>
                  <a:pt x="256224" y="21081"/>
                </a:lnTo>
                <a:lnTo>
                  <a:pt x="255270" y="15874"/>
                </a:lnTo>
                <a:lnTo>
                  <a:pt x="225036" y="380"/>
                </a:lnTo>
                <a:lnTo>
                  <a:pt x="215773" y="0"/>
                </a:lnTo>
                <a:close/>
              </a:path>
              <a:path w="607695" h="121285">
                <a:moveTo>
                  <a:pt x="461137" y="0"/>
                </a:moveTo>
                <a:lnTo>
                  <a:pt x="418211" y="13461"/>
                </a:lnTo>
                <a:lnTo>
                  <a:pt x="392430" y="48513"/>
                </a:lnTo>
                <a:lnTo>
                  <a:pt x="389302" y="62785"/>
                </a:lnTo>
                <a:lnTo>
                  <a:pt x="389383" y="69849"/>
                </a:lnTo>
                <a:lnTo>
                  <a:pt x="420764" y="96335"/>
                </a:lnTo>
                <a:lnTo>
                  <a:pt x="429387" y="96646"/>
                </a:lnTo>
                <a:lnTo>
                  <a:pt x="439461" y="96267"/>
                </a:lnTo>
                <a:lnTo>
                  <a:pt x="477075" y="82645"/>
                </a:lnTo>
                <a:lnTo>
                  <a:pt x="484729" y="75945"/>
                </a:lnTo>
                <a:lnTo>
                  <a:pt x="431673" y="75945"/>
                </a:lnTo>
                <a:lnTo>
                  <a:pt x="427863" y="73913"/>
                </a:lnTo>
                <a:lnTo>
                  <a:pt x="425830" y="69849"/>
                </a:lnTo>
                <a:lnTo>
                  <a:pt x="424306" y="67055"/>
                </a:lnTo>
                <a:lnTo>
                  <a:pt x="424199" y="62785"/>
                </a:lnTo>
                <a:lnTo>
                  <a:pt x="425576" y="57149"/>
                </a:lnTo>
                <a:lnTo>
                  <a:pt x="496570" y="57149"/>
                </a:lnTo>
                <a:lnTo>
                  <a:pt x="497967" y="53212"/>
                </a:lnTo>
                <a:lnTo>
                  <a:pt x="500512" y="44497"/>
                </a:lnTo>
                <a:lnTo>
                  <a:pt x="501365" y="40131"/>
                </a:lnTo>
                <a:lnTo>
                  <a:pt x="431419" y="40131"/>
                </a:lnTo>
                <a:lnTo>
                  <a:pt x="433831" y="34670"/>
                </a:lnTo>
                <a:lnTo>
                  <a:pt x="436625" y="30479"/>
                </a:lnTo>
                <a:lnTo>
                  <a:pt x="439674" y="27685"/>
                </a:lnTo>
                <a:lnTo>
                  <a:pt x="444626" y="23240"/>
                </a:lnTo>
                <a:lnTo>
                  <a:pt x="449834" y="21081"/>
                </a:lnTo>
                <a:lnTo>
                  <a:pt x="501588" y="21081"/>
                </a:lnTo>
                <a:lnTo>
                  <a:pt x="500634" y="15874"/>
                </a:lnTo>
                <a:lnTo>
                  <a:pt x="470400" y="380"/>
                </a:lnTo>
                <a:lnTo>
                  <a:pt x="461137" y="0"/>
                </a:lnTo>
                <a:close/>
              </a:path>
              <a:path w="607695" h="121285">
                <a:moveTo>
                  <a:pt x="322834" y="2158"/>
                </a:moveTo>
                <a:lnTo>
                  <a:pt x="287400" y="2158"/>
                </a:lnTo>
                <a:lnTo>
                  <a:pt x="255905" y="94614"/>
                </a:lnTo>
                <a:lnTo>
                  <a:pt x="291465" y="94614"/>
                </a:lnTo>
                <a:lnTo>
                  <a:pt x="303275" y="59689"/>
                </a:lnTo>
                <a:lnTo>
                  <a:pt x="371053" y="59689"/>
                </a:lnTo>
                <a:lnTo>
                  <a:pt x="379879" y="33781"/>
                </a:lnTo>
                <a:lnTo>
                  <a:pt x="312038" y="33781"/>
                </a:lnTo>
                <a:lnTo>
                  <a:pt x="322834" y="2158"/>
                </a:lnTo>
                <a:close/>
              </a:path>
              <a:path w="607695" h="121285">
                <a:moveTo>
                  <a:pt x="371053" y="59689"/>
                </a:moveTo>
                <a:lnTo>
                  <a:pt x="335534" y="59689"/>
                </a:lnTo>
                <a:lnTo>
                  <a:pt x="323723" y="94614"/>
                </a:lnTo>
                <a:lnTo>
                  <a:pt x="359156" y="94614"/>
                </a:lnTo>
                <a:lnTo>
                  <a:pt x="371053" y="59689"/>
                </a:lnTo>
                <a:close/>
              </a:path>
              <a:path w="607695" h="121285">
                <a:moveTo>
                  <a:pt x="607568" y="2158"/>
                </a:moveTo>
                <a:lnTo>
                  <a:pt x="532765" y="2158"/>
                </a:lnTo>
                <a:lnTo>
                  <a:pt x="501269" y="94614"/>
                </a:lnTo>
                <a:lnTo>
                  <a:pt x="536828" y="94614"/>
                </a:lnTo>
                <a:lnTo>
                  <a:pt x="559435" y="27939"/>
                </a:lnTo>
                <a:lnTo>
                  <a:pt x="598804" y="27939"/>
                </a:lnTo>
                <a:lnTo>
                  <a:pt x="607568" y="2158"/>
                </a:lnTo>
                <a:close/>
              </a:path>
              <a:path w="607695" h="121285">
                <a:moveTo>
                  <a:pt x="210820" y="67436"/>
                </a:moveTo>
                <a:lnTo>
                  <a:pt x="195325" y="75945"/>
                </a:lnTo>
                <a:lnTo>
                  <a:pt x="239365" y="75945"/>
                </a:lnTo>
                <a:lnTo>
                  <a:pt x="244601" y="70611"/>
                </a:lnTo>
                <a:lnTo>
                  <a:pt x="210820" y="67436"/>
                </a:lnTo>
                <a:close/>
              </a:path>
              <a:path w="607695" h="121285">
                <a:moveTo>
                  <a:pt x="456184" y="67436"/>
                </a:moveTo>
                <a:lnTo>
                  <a:pt x="440690" y="75945"/>
                </a:lnTo>
                <a:lnTo>
                  <a:pt x="484729" y="75945"/>
                </a:lnTo>
                <a:lnTo>
                  <a:pt x="489966" y="70611"/>
                </a:lnTo>
                <a:lnTo>
                  <a:pt x="456184" y="67436"/>
                </a:lnTo>
                <a:close/>
              </a:path>
              <a:path w="607695" h="121285">
                <a:moveTo>
                  <a:pt x="145287" y="2158"/>
                </a:moveTo>
                <a:lnTo>
                  <a:pt x="59182" y="2158"/>
                </a:lnTo>
                <a:lnTo>
                  <a:pt x="51921" y="23494"/>
                </a:lnTo>
                <a:lnTo>
                  <a:pt x="46805" y="36639"/>
                </a:lnTo>
                <a:lnTo>
                  <a:pt x="40909" y="48625"/>
                </a:lnTo>
                <a:lnTo>
                  <a:pt x="34228" y="59350"/>
                </a:lnTo>
                <a:lnTo>
                  <a:pt x="26797" y="68706"/>
                </a:lnTo>
                <a:lnTo>
                  <a:pt x="61849" y="68706"/>
                </a:lnTo>
                <a:lnTo>
                  <a:pt x="83756" y="28892"/>
                </a:lnTo>
                <a:lnTo>
                  <a:pt x="84074" y="27939"/>
                </a:lnTo>
                <a:lnTo>
                  <a:pt x="136530" y="27939"/>
                </a:lnTo>
                <a:lnTo>
                  <a:pt x="145287" y="2158"/>
                </a:lnTo>
                <a:close/>
              </a:path>
              <a:path w="607695" h="121285">
                <a:moveTo>
                  <a:pt x="136530" y="27939"/>
                </a:moveTo>
                <a:lnTo>
                  <a:pt x="100965" y="27939"/>
                </a:lnTo>
                <a:lnTo>
                  <a:pt x="87122" y="68706"/>
                </a:lnTo>
                <a:lnTo>
                  <a:pt x="122682" y="68706"/>
                </a:lnTo>
                <a:lnTo>
                  <a:pt x="136530" y="27939"/>
                </a:lnTo>
                <a:close/>
              </a:path>
              <a:path w="607695" h="121285">
                <a:moveTo>
                  <a:pt x="256224" y="21081"/>
                </a:moveTo>
                <a:lnTo>
                  <a:pt x="215011" y="21081"/>
                </a:lnTo>
                <a:lnTo>
                  <a:pt x="218440" y="22478"/>
                </a:lnTo>
                <a:lnTo>
                  <a:pt x="220345" y="25526"/>
                </a:lnTo>
                <a:lnTo>
                  <a:pt x="222376" y="28447"/>
                </a:lnTo>
                <a:lnTo>
                  <a:pt x="222417" y="33781"/>
                </a:lnTo>
                <a:lnTo>
                  <a:pt x="220980" y="40131"/>
                </a:lnTo>
                <a:lnTo>
                  <a:pt x="256001" y="40131"/>
                </a:lnTo>
                <a:lnTo>
                  <a:pt x="256689" y="36542"/>
                </a:lnTo>
                <a:lnTo>
                  <a:pt x="257131" y="30479"/>
                </a:lnTo>
                <a:lnTo>
                  <a:pt x="257025" y="27685"/>
                </a:lnTo>
                <a:lnTo>
                  <a:pt x="256667" y="23494"/>
                </a:lnTo>
                <a:lnTo>
                  <a:pt x="256224" y="21081"/>
                </a:lnTo>
                <a:close/>
              </a:path>
              <a:path w="607695" h="121285">
                <a:moveTo>
                  <a:pt x="501588" y="21081"/>
                </a:moveTo>
                <a:lnTo>
                  <a:pt x="460375" y="21081"/>
                </a:lnTo>
                <a:lnTo>
                  <a:pt x="463803" y="22478"/>
                </a:lnTo>
                <a:lnTo>
                  <a:pt x="465709" y="25526"/>
                </a:lnTo>
                <a:lnTo>
                  <a:pt x="467741" y="28447"/>
                </a:lnTo>
                <a:lnTo>
                  <a:pt x="467781" y="33781"/>
                </a:lnTo>
                <a:lnTo>
                  <a:pt x="466344" y="40131"/>
                </a:lnTo>
                <a:lnTo>
                  <a:pt x="501365" y="40131"/>
                </a:lnTo>
                <a:lnTo>
                  <a:pt x="502053" y="36542"/>
                </a:lnTo>
                <a:lnTo>
                  <a:pt x="502495" y="30479"/>
                </a:lnTo>
                <a:lnTo>
                  <a:pt x="502389" y="27685"/>
                </a:lnTo>
                <a:lnTo>
                  <a:pt x="502030" y="23494"/>
                </a:lnTo>
                <a:lnTo>
                  <a:pt x="501588" y="21081"/>
                </a:lnTo>
                <a:close/>
              </a:path>
              <a:path w="607695" h="121285">
                <a:moveTo>
                  <a:pt x="390651" y="2158"/>
                </a:moveTo>
                <a:lnTo>
                  <a:pt x="355092" y="2158"/>
                </a:lnTo>
                <a:lnTo>
                  <a:pt x="344297" y="33781"/>
                </a:lnTo>
                <a:lnTo>
                  <a:pt x="379879" y="33781"/>
                </a:lnTo>
                <a:lnTo>
                  <a:pt x="390651" y="21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59" name="object 71"/>
          <p:cNvSpPr>
            <a:spLocks/>
          </p:cNvSpPr>
          <p:nvPr/>
        </p:nvSpPr>
        <p:spPr bwMode="auto">
          <a:xfrm>
            <a:off x="6148388" y="5394325"/>
            <a:ext cx="39687" cy="41275"/>
          </a:xfrm>
          <a:custGeom>
            <a:avLst/>
            <a:gdLst>
              <a:gd name="T0" fmla="*/ 24274 w 39370"/>
              <a:gd name="T1" fmla="*/ 0 h 41275"/>
              <a:gd name="T2" fmla="*/ 0 w 39370"/>
              <a:gd name="T3" fmla="*/ 40766 h 41275"/>
              <a:gd name="T4" fmla="*/ 27603 w 39370"/>
              <a:gd name="T5" fmla="*/ 40766 h 41275"/>
              <a:gd name="T6" fmla="*/ 42723 w 39370"/>
              <a:gd name="T7" fmla="*/ 0 h 41275"/>
              <a:gd name="T8" fmla="*/ 24274 w 39370"/>
              <a:gd name="T9" fmla="*/ 0 h 41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370"/>
              <a:gd name="T16" fmla="*/ 0 h 41275"/>
              <a:gd name="T17" fmla="*/ 39370 w 39370"/>
              <a:gd name="T18" fmla="*/ 41275 h 412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370" h="41275">
                <a:moveTo>
                  <a:pt x="22225" y="0"/>
                </a:moveTo>
                <a:lnTo>
                  <a:pt x="0" y="40766"/>
                </a:lnTo>
                <a:lnTo>
                  <a:pt x="25273" y="40766"/>
                </a:lnTo>
                <a:lnTo>
                  <a:pt x="39116" y="0"/>
                </a:lnTo>
                <a:lnTo>
                  <a:pt x="22225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60" name="object 72"/>
          <p:cNvSpPr>
            <a:spLocks/>
          </p:cNvSpPr>
          <p:nvPr/>
        </p:nvSpPr>
        <p:spPr bwMode="auto">
          <a:xfrm>
            <a:off x="6518275" y="5387975"/>
            <a:ext cx="36513" cy="19050"/>
          </a:xfrm>
          <a:custGeom>
            <a:avLst/>
            <a:gdLst>
              <a:gd name="T0" fmla="*/ 21831 w 36829"/>
              <a:gd name="T1" fmla="*/ 0 h 19050"/>
              <a:gd name="T2" fmla="*/ 16750 w 36829"/>
              <a:gd name="T3" fmla="*/ 0 h 19050"/>
              <a:gd name="T4" fmla="*/ 12013 w 36829"/>
              <a:gd name="T5" fmla="*/ 2159 h 19050"/>
              <a:gd name="T6" fmla="*/ 7507 w 36829"/>
              <a:gd name="T7" fmla="*/ 6604 h 19050"/>
              <a:gd name="T8" fmla="*/ 4735 w 36829"/>
              <a:gd name="T9" fmla="*/ 9398 h 19050"/>
              <a:gd name="T10" fmla="*/ 2194 w 36829"/>
              <a:gd name="T11" fmla="*/ 13589 h 19050"/>
              <a:gd name="T12" fmla="*/ 0 w 36829"/>
              <a:gd name="T13" fmla="*/ 19050 h 19050"/>
              <a:gd name="T14" fmla="*/ 31765 w 36829"/>
              <a:gd name="T15" fmla="*/ 19050 h 19050"/>
              <a:gd name="T16" fmla="*/ 33153 w 36829"/>
              <a:gd name="T17" fmla="*/ 12319 h 19050"/>
              <a:gd name="T18" fmla="*/ 33037 w 36829"/>
              <a:gd name="T19" fmla="*/ 7366 h 19050"/>
              <a:gd name="T20" fmla="*/ 31189 w 36829"/>
              <a:gd name="T21" fmla="*/ 4445 h 19050"/>
              <a:gd name="T22" fmla="*/ 29456 w 36829"/>
              <a:gd name="T23" fmla="*/ 1397 h 19050"/>
              <a:gd name="T24" fmla="*/ 26337 w 36829"/>
              <a:gd name="T25" fmla="*/ 0 h 19050"/>
              <a:gd name="T26" fmla="*/ 21831 w 36829"/>
              <a:gd name="T27" fmla="*/ 0 h 190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829"/>
              <a:gd name="T43" fmla="*/ 0 h 19050"/>
              <a:gd name="T44" fmla="*/ 36829 w 36829"/>
              <a:gd name="T45" fmla="*/ 19050 h 190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829" h="19050">
                <a:moveTo>
                  <a:pt x="24002" y="0"/>
                </a:moveTo>
                <a:lnTo>
                  <a:pt x="18415" y="0"/>
                </a:lnTo>
                <a:lnTo>
                  <a:pt x="13207" y="2159"/>
                </a:lnTo>
                <a:lnTo>
                  <a:pt x="8254" y="6604"/>
                </a:lnTo>
                <a:lnTo>
                  <a:pt x="5206" y="9398"/>
                </a:lnTo>
                <a:lnTo>
                  <a:pt x="2412" y="13589"/>
                </a:lnTo>
                <a:lnTo>
                  <a:pt x="0" y="19050"/>
                </a:lnTo>
                <a:lnTo>
                  <a:pt x="34925" y="19050"/>
                </a:lnTo>
                <a:lnTo>
                  <a:pt x="36449" y="12319"/>
                </a:lnTo>
                <a:lnTo>
                  <a:pt x="36322" y="7366"/>
                </a:lnTo>
                <a:lnTo>
                  <a:pt x="34290" y="4445"/>
                </a:lnTo>
                <a:lnTo>
                  <a:pt x="32384" y="1397"/>
                </a:lnTo>
                <a:lnTo>
                  <a:pt x="28955" y="0"/>
                </a:lnTo>
                <a:lnTo>
                  <a:pt x="24002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61" name="object 73"/>
          <p:cNvSpPr>
            <a:spLocks/>
          </p:cNvSpPr>
          <p:nvPr/>
        </p:nvSpPr>
        <p:spPr bwMode="auto">
          <a:xfrm>
            <a:off x="6272213" y="5387975"/>
            <a:ext cx="38100" cy="19050"/>
          </a:xfrm>
          <a:custGeom>
            <a:avLst/>
            <a:gdLst>
              <a:gd name="T0" fmla="*/ 34859 w 36829"/>
              <a:gd name="T1" fmla="*/ 0 h 19050"/>
              <a:gd name="T2" fmla="*/ 26744 w 36829"/>
              <a:gd name="T3" fmla="*/ 0 h 19050"/>
              <a:gd name="T4" fmla="*/ 19184 w 36829"/>
              <a:gd name="T5" fmla="*/ 2159 h 19050"/>
              <a:gd name="T6" fmla="*/ 11989 w 36829"/>
              <a:gd name="T7" fmla="*/ 6604 h 19050"/>
              <a:gd name="T8" fmla="*/ 7562 w 36829"/>
              <a:gd name="T9" fmla="*/ 9398 h 19050"/>
              <a:gd name="T10" fmla="*/ 3503 w 36829"/>
              <a:gd name="T11" fmla="*/ 13589 h 19050"/>
              <a:gd name="T12" fmla="*/ 0 w 36829"/>
              <a:gd name="T13" fmla="*/ 19050 h 19050"/>
              <a:gd name="T14" fmla="*/ 50723 w 36829"/>
              <a:gd name="T15" fmla="*/ 19050 h 19050"/>
              <a:gd name="T16" fmla="*/ 52938 w 36829"/>
              <a:gd name="T17" fmla="*/ 12319 h 19050"/>
              <a:gd name="T18" fmla="*/ 52751 w 36829"/>
              <a:gd name="T19" fmla="*/ 7366 h 19050"/>
              <a:gd name="T20" fmla="*/ 49798 w 36829"/>
              <a:gd name="T21" fmla="*/ 4445 h 19050"/>
              <a:gd name="T22" fmla="*/ 47035 w 36829"/>
              <a:gd name="T23" fmla="*/ 1397 h 19050"/>
              <a:gd name="T24" fmla="*/ 42053 w 36829"/>
              <a:gd name="T25" fmla="*/ 0 h 19050"/>
              <a:gd name="T26" fmla="*/ 34859 w 36829"/>
              <a:gd name="T27" fmla="*/ 0 h 190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829"/>
              <a:gd name="T43" fmla="*/ 0 h 19050"/>
              <a:gd name="T44" fmla="*/ 36829 w 36829"/>
              <a:gd name="T45" fmla="*/ 19050 h 190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829" h="19050">
                <a:moveTo>
                  <a:pt x="24002" y="0"/>
                </a:moveTo>
                <a:lnTo>
                  <a:pt x="18414" y="0"/>
                </a:lnTo>
                <a:lnTo>
                  <a:pt x="13207" y="2159"/>
                </a:lnTo>
                <a:lnTo>
                  <a:pt x="8254" y="6604"/>
                </a:lnTo>
                <a:lnTo>
                  <a:pt x="5206" y="9398"/>
                </a:lnTo>
                <a:lnTo>
                  <a:pt x="2412" y="13589"/>
                </a:lnTo>
                <a:lnTo>
                  <a:pt x="0" y="19050"/>
                </a:lnTo>
                <a:lnTo>
                  <a:pt x="34925" y="19050"/>
                </a:lnTo>
                <a:lnTo>
                  <a:pt x="36449" y="12319"/>
                </a:lnTo>
                <a:lnTo>
                  <a:pt x="36321" y="7366"/>
                </a:lnTo>
                <a:lnTo>
                  <a:pt x="34289" y="4445"/>
                </a:lnTo>
                <a:lnTo>
                  <a:pt x="32385" y="1397"/>
                </a:lnTo>
                <a:lnTo>
                  <a:pt x="28955" y="0"/>
                </a:lnTo>
                <a:lnTo>
                  <a:pt x="24002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62" name="object 74"/>
          <p:cNvSpPr>
            <a:spLocks/>
          </p:cNvSpPr>
          <p:nvPr/>
        </p:nvSpPr>
        <p:spPr bwMode="auto">
          <a:xfrm>
            <a:off x="6588125" y="5368925"/>
            <a:ext cx="106363" cy="93663"/>
          </a:xfrm>
          <a:custGeom>
            <a:avLst/>
            <a:gdLst>
              <a:gd name="T0" fmla="*/ 30485 w 106679"/>
              <a:gd name="T1" fmla="*/ 0 h 92710"/>
              <a:gd name="T2" fmla="*/ 102887 w 106679"/>
              <a:gd name="T3" fmla="*/ 0 h 92710"/>
              <a:gd name="T4" fmla="*/ 94404 w 106679"/>
              <a:gd name="T5" fmla="*/ 28852 h 92710"/>
              <a:gd name="T6" fmla="*/ 56299 w 106679"/>
              <a:gd name="T7" fmla="*/ 28852 h 92710"/>
              <a:gd name="T8" fmla="*/ 34418 w 106679"/>
              <a:gd name="T9" fmla="*/ 103464 h 92710"/>
              <a:gd name="T10" fmla="*/ 0 w 106679"/>
              <a:gd name="T11" fmla="*/ 103464 h 92710"/>
              <a:gd name="T12" fmla="*/ 30485 w 106679"/>
              <a:gd name="T13" fmla="*/ 0 h 927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679"/>
              <a:gd name="T22" fmla="*/ 0 h 92710"/>
              <a:gd name="T23" fmla="*/ 106679 w 106679"/>
              <a:gd name="T24" fmla="*/ 92710 h 927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679" h="92710">
                <a:moveTo>
                  <a:pt x="31496" y="0"/>
                </a:moveTo>
                <a:lnTo>
                  <a:pt x="106299" y="0"/>
                </a:lnTo>
                <a:lnTo>
                  <a:pt x="97535" y="25781"/>
                </a:lnTo>
                <a:lnTo>
                  <a:pt x="58166" y="25781"/>
                </a:lnTo>
                <a:lnTo>
                  <a:pt x="35559" y="92456"/>
                </a:lnTo>
                <a:lnTo>
                  <a:pt x="0" y="92456"/>
                </a:lnTo>
                <a:lnTo>
                  <a:pt x="31496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63" name="object 75"/>
          <p:cNvSpPr>
            <a:spLocks/>
          </p:cNvSpPr>
          <p:nvPr/>
        </p:nvSpPr>
        <p:spPr bwMode="auto">
          <a:xfrm>
            <a:off x="6342063" y="5368925"/>
            <a:ext cx="136525" cy="93663"/>
          </a:xfrm>
          <a:custGeom>
            <a:avLst/>
            <a:gdLst>
              <a:gd name="T0" fmla="*/ 34908 w 135254"/>
              <a:gd name="T1" fmla="*/ 0 h 92710"/>
              <a:gd name="T2" fmla="*/ 74181 w 135254"/>
              <a:gd name="T3" fmla="*/ 0 h 92710"/>
              <a:gd name="T4" fmla="*/ 62214 w 135254"/>
              <a:gd name="T5" fmla="*/ 35388 h 92710"/>
              <a:gd name="T6" fmla="*/ 97969 w 135254"/>
              <a:gd name="T7" fmla="*/ 35388 h 92710"/>
              <a:gd name="T8" fmla="*/ 109937 w 135254"/>
              <a:gd name="T9" fmla="*/ 0 h 92710"/>
              <a:gd name="T10" fmla="*/ 149346 w 135254"/>
              <a:gd name="T11" fmla="*/ 0 h 92710"/>
              <a:gd name="T12" fmla="*/ 114438 w 135254"/>
              <a:gd name="T13" fmla="*/ 103464 h 92710"/>
              <a:gd name="T14" fmla="*/ 75165 w 135254"/>
              <a:gd name="T15" fmla="*/ 103464 h 92710"/>
              <a:gd name="T16" fmla="*/ 88256 w 135254"/>
              <a:gd name="T17" fmla="*/ 64380 h 92710"/>
              <a:gd name="T18" fmla="*/ 52503 w 135254"/>
              <a:gd name="T19" fmla="*/ 64380 h 92710"/>
              <a:gd name="T20" fmla="*/ 39412 w 135254"/>
              <a:gd name="T21" fmla="*/ 103464 h 92710"/>
              <a:gd name="T22" fmla="*/ 0 w 135254"/>
              <a:gd name="T23" fmla="*/ 103464 h 92710"/>
              <a:gd name="T24" fmla="*/ 34908 w 135254"/>
              <a:gd name="T25" fmla="*/ 0 h 927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5254"/>
              <a:gd name="T40" fmla="*/ 0 h 92710"/>
              <a:gd name="T41" fmla="*/ 135254 w 135254"/>
              <a:gd name="T42" fmla="*/ 92710 h 927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5254" h="92710">
                <a:moveTo>
                  <a:pt x="31495" y="0"/>
                </a:moveTo>
                <a:lnTo>
                  <a:pt x="66928" y="0"/>
                </a:lnTo>
                <a:lnTo>
                  <a:pt x="56133" y="31623"/>
                </a:lnTo>
                <a:lnTo>
                  <a:pt x="88391" y="31623"/>
                </a:lnTo>
                <a:lnTo>
                  <a:pt x="99187" y="0"/>
                </a:lnTo>
                <a:lnTo>
                  <a:pt x="134746" y="0"/>
                </a:lnTo>
                <a:lnTo>
                  <a:pt x="103250" y="92456"/>
                </a:lnTo>
                <a:lnTo>
                  <a:pt x="67817" y="92456"/>
                </a:lnTo>
                <a:lnTo>
                  <a:pt x="79628" y="57531"/>
                </a:lnTo>
                <a:lnTo>
                  <a:pt x="47370" y="57531"/>
                </a:lnTo>
                <a:lnTo>
                  <a:pt x="35560" y="92456"/>
                </a:lnTo>
                <a:lnTo>
                  <a:pt x="0" y="92456"/>
                </a:lnTo>
                <a:lnTo>
                  <a:pt x="31495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64" name="object 76"/>
          <p:cNvSpPr>
            <a:spLocks/>
          </p:cNvSpPr>
          <p:nvPr/>
        </p:nvSpPr>
        <p:spPr bwMode="auto">
          <a:xfrm>
            <a:off x="6086475" y="5368925"/>
            <a:ext cx="146050" cy="119063"/>
          </a:xfrm>
          <a:custGeom>
            <a:avLst/>
            <a:gdLst>
              <a:gd name="T0" fmla="*/ 62092 w 145414"/>
              <a:gd name="T1" fmla="*/ 0 h 119379"/>
              <a:gd name="T2" fmla="*/ 152431 w 145414"/>
              <a:gd name="T3" fmla="*/ 0 h 119379"/>
              <a:gd name="T4" fmla="*/ 128716 w 145414"/>
              <a:gd name="T5" fmla="*/ 64636 h 119379"/>
              <a:gd name="T6" fmla="*/ 138975 w 145414"/>
              <a:gd name="T7" fmla="*/ 64636 h 119379"/>
              <a:gd name="T8" fmla="*/ 120321 w 145414"/>
              <a:gd name="T9" fmla="*/ 115456 h 119379"/>
              <a:gd name="T10" fmla="*/ 94604 w 145414"/>
              <a:gd name="T11" fmla="*/ 115456 h 119379"/>
              <a:gd name="T12" fmla="*/ 103933 w 145414"/>
              <a:gd name="T13" fmla="*/ 89799 h 119379"/>
              <a:gd name="T14" fmla="*/ 35309 w 145414"/>
              <a:gd name="T15" fmla="*/ 89799 h 119379"/>
              <a:gd name="T16" fmla="*/ 25850 w 145414"/>
              <a:gd name="T17" fmla="*/ 115456 h 119379"/>
              <a:gd name="T18" fmla="*/ 0 w 145414"/>
              <a:gd name="T19" fmla="*/ 115456 h 119379"/>
              <a:gd name="T20" fmla="*/ 18654 w 145414"/>
              <a:gd name="T21" fmla="*/ 64636 h 119379"/>
              <a:gd name="T22" fmla="*/ 28114 w 145414"/>
              <a:gd name="T23" fmla="*/ 64636 h 119379"/>
              <a:gd name="T24" fmla="*/ 35911 w 145414"/>
              <a:gd name="T25" fmla="*/ 55548 h 119379"/>
              <a:gd name="T26" fmla="*/ 42920 w 145414"/>
              <a:gd name="T27" fmla="*/ 45131 h 119379"/>
              <a:gd name="T28" fmla="*/ 49157 w 145414"/>
              <a:gd name="T29" fmla="*/ 33394 h 119379"/>
              <a:gd name="T30" fmla="*/ 54633 w 145414"/>
              <a:gd name="T31" fmla="*/ 20354 h 119379"/>
              <a:gd name="T32" fmla="*/ 62092 w 145414"/>
              <a:gd name="T33" fmla="*/ 0 h 1193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414"/>
              <a:gd name="T52" fmla="*/ 0 h 119379"/>
              <a:gd name="T53" fmla="*/ 145414 w 145414"/>
              <a:gd name="T54" fmla="*/ 119379 h 1193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414" h="119379">
                <a:moveTo>
                  <a:pt x="59182" y="0"/>
                </a:moveTo>
                <a:lnTo>
                  <a:pt x="145287" y="0"/>
                </a:lnTo>
                <a:lnTo>
                  <a:pt x="122682" y="66548"/>
                </a:lnTo>
                <a:lnTo>
                  <a:pt x="132461" y="66548"/>
                </a:lnTo>
                <a:lnTo>
                  <a:pt x="114681" y="118872"/>
                </a:lnTo>
                <a:lnTo>
                  <a:pt x="90170" y="118872"/>
                </a:lnTo>
                <a:lnTo>
                  <a:pt x="99060" y="92456"/>
                </a:lnTo>
                <a:lnTo>
                  <a:pt x="33655" y="92456"/>
                </a:lnTo>
                <a:lnTo>
                  <a:pt x="24637" y="118872"/>
                </a:lnTo>
                <a:lnTo>
                  <a:pt x="0" y="118872"/>
                </a:lnTo>
                <a:lnTo>
                  <a:pt x="17780" y="66548"/>
                </a:lnTo>
                <a:lnTo>
                  <a:pt x="26797" y="66548"/>
                </a:lnTo>
                <a:lnTo>
                  <a:pt x="34228" y="57191"/>
                </a:lnTo>
                <a:lnTo>
                  <a:pt x="40909" y="46466"/>
                </a:lnTo>
                <a:lnTo>
                  <a:pt x="46853" y="34383"/>
                </a:lnTo>
                <a:lnTo>
                  <a:pt x="52070" y="20955"/>
                </a:lnTo>
                <a:lnTo>
                  <a:pt x="59182" y="0"/>
                </a:lnTo>
                <a:close/>
              </a:path>
            </a:pathLst>
          </a:custGeom>
          <a:noFill/>
          <a:ln w="10667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65" name="object 77"/>
          <p:cNvSpPr>
            <a:spLocks/>
          </p:cNvSpPr>
          <p:nvPr/>
        </p:nvSpPr>
        <p:spPr bwMode="auto">
          <a:xfrm>
            <a:off x="6475413" y="5367338"/>
            <a:ext cx="114300" cy="96837"/>
          </a:xfrm>
          <a:custGeom>
            <a:avLst/>
            <a:gdLst>
              <a:gd name="T0" fmla="*/ 76409 w 113665"/>
              <a:gd name="T1" fmla="*/ 0 h 97154"/>
              <a:gd name="T2" fmla="*/ 118404 w 113665"/>
              <a:gd name="T3" fmla="*/ 15314 h 97154"/>
              <a:gd name="T4" fmla="*/ 120446 w 113665"/>
              <a:gd name="T5" fmla="*/ 28591 h 97154"/>
              <a:gd name="T6" fmla="*/ 119904 w 113665"/>
              <a:gd name="T7" fmla="*/ 35345 h 97154"/>
              <a:gd name="T8" fmla="*/ 118273 w 113665"/>
              <a:gd name="T9" fmla="*/ 42926 h 97154"/>
              <a:gd name="T10" fmla="*/ 115566 w 113665"/>
              <a:gd name="T11" fmla="*/ 51333 h 97154"/>
              <a:gd name="T12" fmla="*/ 114082 w 113665"/>
              <a:gd name="T13" fmla="*/ 55132 h 97154"/>
              <a:gd name="T14" fmla="*/ 38602 w 113665"/>
              <a:gd name="T15" fmla="*/ 55132 h 97154"/>
              <a:gd name="T16" fmla="*/ 37117 w 113665"/>
              <a:gd name="T17" fmla="*/ 60645 h 97154"/>
              <a:gd name="T18" fmla="*/ 37253 w 113665"/>
              <a:gd name="T19" fmla="*/ 64687 h 97154"/>
              <a:gd name="T20" fmla="*/ 38873 w 113665"/>
              <a:gd name="T21" fmla="*/ 67383 h 97154"/>
              <a:gd name="T22" fmla="*/ 41033 w 113665"/>
              <a:gd name="T23" fmla="*/ 71304 h 97154"/>
              <a:gd name="T24" fmla="*/ 45084 w 113665"/>
              <a:gd name="T25" fmla="*/ 73263 h 97154"/>
              <a:gd name="T26" fmla="*/ 50889 w 113665"/>
              <a:gd name="T27" fmla="*/ 73263 h 97154"/>
              <a:gd name="T28" fmla="*/ 54670 w 113665"/>
              <a:gd name="T29" fmla="*/ 73263 h 97154"/>
              <a:gd name="T30" fmla="*/ 71144 w 113665"/>
              <a:gd name="T31" fmla="*/ 65055 h 97154"/>
              <a:gd name="T32" fmla="*/ 107061 w 113665"/>
              <a:gd name="T33" fmla="*/ 68118 h 97154"/>
              <a:gd name="T34" fmla="*/ 71648 w 113665"/>
              <a:gd name="T35" fmla="*/ 89980 h 97154"/>
              <a:gd name="T36" fmla="*/ 42653 w 113665"/>
              <a:gd name="T37" fmla="*/ 93236 h 97154"/>
              <a:gd name="T38" fmla="*/ 33486 w 113665"/>
              <a:gd name="T39" fmla="*/ 92936 h 97154"/>
              <a:gd name="T40" fmla="*/ 0 w 113665"/>
              <a:gd name="T41" fmla="*/ 66734 h 97154"/>
              <a:gd name="T42" fmla="*/ 33 w 113665"/>
              <a:gd name="T43" fmla="*/ 60567 h 97154"/>
              <a:gd name="T44" fmla="*/ 21704 w 113665"/>
              <a:gd name="T45" fmla="*/ 19924 h 97154"/>
              <a:gd name="T46" fmla="*/ 63830 w 113665"/>
              <a:gd name="T47" fmla="*/ 820 h 97154"/>
              <a:gd name="T48" fmla="*/ 76409 w 113665"/>
              <a:gd name="T49" fmla="*/ 0 h 971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3665"/>
              <a:gd name="T76" fmla="*/ 0 h 97154"/>
              <a:gd name="T77" fmla="*/ 113665 w 113665"/>
              <a:gd name="T78" fmla="*/ 97154 h 971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3665" h="97154">
                <a:moveTo>
                  <a:pt x="71868" y="0"/>
                </a:moveTo>
                <a:lnTo>
                  <a:pt x="111365" y="15874"/>
                </a:lnTo>
                <a:lnTo>
                  <a:pt x="113287" y="29638"/>
                </a:lnTo>
                <a:lnTo>
                  <a:pt x="112777" y="36639"/>
                </a:lnTo>
                <a:lnTo>
                  <a:pt x="111244" y="44497"/>
                </a:lnTo>
                <a:lnTo>
                  <a:pt x="108698" y="53212"/>
                </a:lnTo>
                <a:lnTo>
                  <a:pt x="107301" y="57149"/>
                </a:lnTo>
                <a:lnTo>
                  <a:pt x="36308" y="57149"/>
                </a:lnTo>
                <a:lnTo>
                  <a:pt x="34911" y="62864"/>
                </a:lnTo>
                <a:lnTo>
                  <a:pt x="35038" y="67055"/>
                </a:lnTo>
                <a:lnTo>
                  <a:pt x="36562" y="69849"/>
                </a:lnTo>
                <a:lnTo>
                  <a:pt x="38594" y="73913"/>
                </a:lnTo>
                <a:lnTo>
                  <a:pt x="42404" y="75945"/>
                </a:lnTo>
                <a:lnTo>
                  <a:pt x="47865" y="75945"/>
                </a:lnTo>
                <a:lnTo>
                  <a:pt x="51421" y="75945"/>
                </a:lnTo>
                <a:lnTo>
                  <a:pt x="66915" y="67436"/>
                </a:lnTo>
                <a:lnTo>
                  <a:pt x="100697" y="70611"/>
                </a:lnTo>
                <a:lnTo>
                  <a:pt x="67389" y="93271"/>
                </a:lnTo>
                <a:lnTo>
                  <a:pt x="40118" y="96646"/>
                </a:lnTo>
                <a:lnTo>
                  <a:pt x="31495" y="96335"/>
                </a:lnTo>
                <a:lnTo>
                  <a:pt x="0" y="69177"/>
                </a:lnTo>
                <a:lnTo>
                  <a:pt x="33" y="62785"/>
                </a:lnTo>
                <a:lnTo>
                  <a:pt x="20413" y="20653"/>
                </a:lnTo>
                <a:lnTo>
                  <a:pt x="60035" y="853"/>
                </a:lnTo>
                <a:lnTo>
                  <a:pt x="7186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66" name="object 78"/>
          <p:cNvSpPr>
            <a:spLocks/>
          </p:cNvSpPr>
          <p:nvPr/>
        </p:nvSpPr>
        <p:spPr bwMode="auto">
          <a:xfrm>
            <a:off x="6230938" y="5367338"/>
            <a:ext cx="112712" cy="96837"/>
          </a:xfrm>
          <a:custGeom>
            <a:avLst/>
            <a:gdLst>
              <a:gd name="T0" fmla="*/ 65517 w 113664"/>
              <a:gd name="T1" fmla="*/ 0 h 97154"/>
              <a:gd name="T2" fmla="*/ 101524 w 113664"/>
              <a:gd name="T3" fmla="*/ 15314 h 97154"/>
              <a:gd name="T4" fmla="*/ 103276 w 113664"/>
              <a:gd name="T5" fmla="*/ 28591 h 97154"/>
              <a:gd name="T6" fmla="*/ 102810 w 113664"/>
              <a:gd name="T7" fmla="*/ 35345 h 97154"/>
              <a:gd name="T8" fmla="*/ 101413 w 113664"/>
              <a:gd name="T9" fmla="*/ 42926 h 97154"/>
              <a:gd name="T10" fmla="*/ 99093 w 113664"/>
              <a:gd name="T11" fmla="*/ 51333 h 97154"/>
              <a:gd name="T12" fmla="*/ 97820 w 113664"/>
              <a:gd name="T13" fmla="*/ 55132 h 97154"/>
              <a:gd name="T14" fmla="*/ 33098 w 113664"/>
              <a:gd name="T15" fmla="*/ 55132 h 97154"/>
              <a:gd name="T16" fmla="*/ 31826 w 113664"/>
              <a:gd name="T17" fmla="*/ 60645 h 97154"/>
              <a:gd name="T18" fmla="*/ 31942 w 113664"/>
              <a:gd name="T19" fmla="*/ 64687 h 97154"/>
              <a:gd name="T20" fmla="*/ 33330 w 113664"/>
              <a:gd name="T21" fmla="*/ 67383 h 97154"/>
              <a:gd name="T22" fmla="*/ 35183 w 113664"/>
              <a:gd name="T23" fmla="*/ 71304 h 97154"/>
              <a:gd name="T24" fmla="*/ 38657 w 113664"/>
              <a:gd name="T25" fmla="*/ 73263 h 97154"/>
              <a:gd name="T26" fmla="*/ 43634 w 113664"/>
              <a:gd name="T27" fmla="*/ 73263 h 97154"/>
              <a:gd name="T28" fmla="*/ 46878 w 113664"/>
              <a:gd name="T29" fmla="*/ 73263 h 97154"/>
              <a:gd name="T30" fmla="*/ 61003 w 113664"/>
              <a:gd name="T31" fmla="*/ 65055 h 97154"/>
              <a:gd name="T32" fmla="*/ 91799 w 113664"/>
              <a:gd name="T33" fmla="*/ 68118 h 97154"/>
              <a:gd name="T34" fmla="*/ 61434 w 113664"/>
              <a:gd name="T35" fmla="*/ 89980 h 97154"/>
              <a:gd name="T36" fmla="*/ 36573 w 113664"/>
              <a:gd name="T37" fmla="*/ 93236 h 97154"/>
              <a:gd name="T38" fmla="*/ 28711 w 113664"/>
              <a:gd name="T39" fmla="*/ 92936 h 97154"/>
              <a:gd name="T40" fmla="*/ 0 w 113664"/>
              <a:gd name="T41" fmla="*/ 66734 h 97154"/>
              <a:gd name="T42" fmla="*/ 33 w 113664"/>
              <a:gd name="T43" fmla="*/ 60567 h 97154"/>
              <a:gd name="T44" fmla="*/ 18609 w 113664"/>
              <a:gd name="T45" fmla="*/ 19924 h 97154"/>
              <a:gd name="T46" fmla="*/ 54731 w 113664"/>
              <a:gd name="T47" fmla="*/ 820 h 97154"/>
              <a:gd name="T48" fmla="*/ 65517 w 113664"/>
              <a:gd name="T49" fmla="*/ 0 h 971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3664"/>
              <a:gd name="T76" fmla="*/ 0 h 97154"/>
              <a:gd name="T77" fmla="*/ 113664 w 113664"/>
              <a:gd name="T78" fmla="*/ 97154 h 971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3664" h="97154">
                <a:moveTo>
                  <a:pt x="71868" y="0"/>
                </a:moveTo>
                <a:lnTo>
                  <a:pt x="111365" y="15874"/>
                </a:lnTo>
                <a:lnTo>
                  <a:pt x="113287" y="29638"/>
                </a:lnTo>
                <a:lnTo>
                  <a:pt x="112777" y="36639"/>
                </a:lnTo>
                <a:lnTo>
                  <a:pt x="111244" y="44497"/>
                </a:lnTo>
                <a:lnTo>
                  <a:pt x="108698" y="53212"/>
                </a:lnTo>
                <a:lnTo>
                  <a:pt x="107301" y="57149"/>
                </a:lnTo>
                <a:lnTo>
                  <a:pt x="36308" y="57149"/>
                </a:lnTo>
                <a:lnTo>
                  <a:pt x="34911" y="62864"/>
                </a:lnTo>
                <a:lnTo>
                  <a:pt x="35038" y="67055"/>
                </a:lnTo>
                <a:lnTo>
                  <a:pt x="36562" y="69849"/>
                </a:lnTo>
                <a:lnTo>
                  <a:pt x="38594" y="73913"/>
                </a:lnTo>
                <a:lnTo>
                  <a:pt x="42404" y="75945"/>
                </a:lnTo>
                <a:lnTo>
                  <a:pt x="47865" y="75945"/>
                </a:lnTo>
                <a:lnTo>
                  <a:pt x="51421" y="75945"/>
                </a:lnTo>
                <a:lnTo>
                  <a:pt x="66915" y="67436"/>
                </a:lnTo>
                <a:lnTo>
                  <a:pt x="100697" y="70611"/>
                </a:lnTo>
                <a:lnTo>
                  <a:pt x="67389" y="93271"/>
                </a:lnTo>
                <a:lnTo>
                  <a:pt x="40118" y="96646"/>
                </a:lnTo>
                <a:lnTo>
                  <a:pt x="31495" y="96335"/>
                </a:lnTo>
                <a:lnTo>
                  <a:pt x="0" y="69177"/>
                </a:lnTo>
                <a:lnTo>
                  <a:pt x="33" y="62785"/>
                </a:lnTo>
                <a:lnTo>
                  <a:pt x="20413" y="20653"/>
                </a:lnTo>
                <a:lnTo>
                  <a:pt x="60035" y="853"/>
                </a:lnTo>
                <a:lnTo>
                  <a:pt x="7186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67" name="object 79"/>
          <p:cNvSpPr>
            <a:spLocks noChangeArrowheads="1"/>
          </p:cNvSpPr>
          <p:nvPr/>
        </p:nvSpPr>
        <p:spPr bwMode="auto">
          <a:xfrm>
            <a:off x="6081713" y="5575300"/>
            <a:ext cx="1098550" cy="320675"/>
          </a:xfrm>
          <a:prstGeom prst="rect">
            <a:avLst/>
          </a:prstGeom>
          <a:blipFill dpi="0" rotWithShape="1">
            <a:blip r:embed="rId5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68" name="object 80"/>
          <p:cNvSpPr>
            <a:spLocks noChangeArrowheads="1"/>
          </p:cNvSpPr>
          <p:nvPr/>
        </p:nvSpPr>
        <p:spPr bwMode="auto">
          <a:xfrm>
            <a:off x="6088063" y="5965825"/>
            <a:ext cx="2303462" cy="819150"/>
          </a:xfrm>
          <a:prstGeom prst="rect">
            <a:avLst/>
          </a:prstGeom>
          <a:blipFill dpi="0" rotWithShape="1">
            <a:blip r:embed="rId5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69" name="object 81"/>
          <p:cNvSpPr>
            <a:spLocks noChangeArrowheads="1"/>
          </p:cNvSpPr>
          <p:nvPr/>
        </p:nvSpPr>
        <p:spPr bwMode="auto">
          <a:xfrm>
            <a:off x="7796213" y="3562350"/>
            <a:ext cx="701675" cy="920750"/>
          </a:xfrm>
          <a:prstGeom prst="rect">
            <a:avLst/>
          </a:prstGeom>
          <a:blipFill dpi="0" rotWithShape="1">
            <a:blip r:embed="rId5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70" name="object 82"/>
          <p:cNvSpPr>
            <a:spLocks/>
          </p:cNvSpPr>
          <p:nvPr/>
        </p:nvSpPr>
        <p:spPr bwMode="auto">
          <a:xfrm>
            <a:off x="7812088" y="2682875"/>
            <a:ext cx="671512" cy="890588"/>
          </a:xfrm>
          <a:custGeom>
            <a:avLst/>
            <a:gdLst>
              <a:gd name="T0" fmla="*/ 616221 w 671195"/>
              <a:gd name="T1" fmla="*/ 0 h 890904"/>
              <a:gd name="T2" fmla="*/ 57955 w 671195"/>
              <a:gd name="T3" fmla="*/ 0 h 890904"/>
              <a:gd name="T4" fmla="*/ 35387 w 671195"/>
              <a:gd name="T5" fmla="*/ 4504 h 890904"/>
              <a:gd name="T6" fmla="*/ 16963 w 671195"/>
              <a:gd name="T7" fmla="*/ 16809 h 890904"/>
              <a:gd name="T8" fmla="*/ 4548 w 671195"/>
              <a:gd name="T9" fmla="*/ 35068 h 890904"/>
              <a:gd name="T10" fmla="*/ 0 w 671195"/>
              <a:gd name="T11" fmla="*/ 57438 h 890904"/>
              <a:gd name="T12" fmla="*/ 0 w 671195"/>
              <a:gd name="T13" fmla="*/ 830001 h 890904"/>
              <a:gd name="T14" fmla="*/ 4548 w 671195"/>
              <a:gd name="T15" fmla="*/ 852371 h 890904"/>
              <a:gd name="T16" fmla="*/ 16963 w 671195"/>
              <a:gd name="T17" fmla="*/ 870625 h 890904"/>
              <a:gd name="T18" fmla="*/ 35387 w 671195"/>
              <a:gd name="T19" fmla="*/ 882926 h 890904"/>
              <a:gd name="T20" fmla="*/ 57955 w 671195"/>
              <a:gd name="T21" fmla="*/ 887434 h 890904"/>
              <a:gd name="T22" fmla="*/ 616221 w 671195"/>
              <a:gd name="T23" fmla="*/ 887434 h 890904"/>
              <a:gd name="T24" fmla="*/ 638795 w 671195"/>
              <a:gd name="T25" fmla="*/ 882926 h 890904"/>
              <a:gd name="T26" fmla="*/ 657216 w 671195"/>
              <a:gd name="T27" fmla="*/ 870625 h 890904"/>
              <a:gd name="T28" fmla="*/ 669630 w 671195"/>
              <a:gd name="T29" fmla="*/ 852371 h 890904"/>
              <a:gd name="T30" fmla="*/ 674180 w 671195"/>
              <a:gd name="T31" fmla="*/ 830001 h 890904"/>
              <a:gd name="T32" fmla="*/ 674180 w 671195"/>
              <a:gd name="T33" fmla="*/ 57438 h 890904"/>
              <a:gd name="T34" fmla="*/ 669630 w 671195"/>
              <a:gd name="T35" fmla="*/ 35068 h 890904"/>
              <a:gd name="T36" fmla="*/ 657216 w 671195"/>
              <a:gd name="T37" fmla="*/ 16809 h 890904"/>
              <a:gd name="T38" fmla="*/ 638795 w 671195"/>
              <a:gd name="T39" fmla="*/ 4504 h 890904"/>
              <a:gd name="T40" fmla="*/ 616221 w 671195"/>
              <a:gd name="T41" fmla="*/ 0 h 8909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71195"/>
              <a:gd name="T64" fmla="*/ 0 h 890904"/>
              <a:gd name="T65" fmla="*/ 671195 w 671195"/>
              <a:gd name="T66" fmla="*/ 890904 h 8909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71195" h="890904">
                <a:moveTo>
                  <a:pt x="613028" y="0"/>
                </a:moveTo>
                <a:lnTo>
                  <a:pt x="57658" y="0"/>
                </a:ln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8"/>
                </a:lnTo>
                <a:lnTo>
                  <a:pt x="0" y="833247"/>
                </a:lnTo>
                <a:lnTo>
                  <a:pt x="4526" y="855704"/>
                </a:lnTo>
                <a:lnTo>
                  <a:pt x="16875" y="874029"/>
                </a:lnTo>
                <a:lnTo>
                  <a:pt x="35200" y="886378"/>
                </a:lnTo>
                <a:lnTo>
                  <a:pt x="57658" y="890904"/>
                </a:lnTo>
                <a:lnTo>
                  <a:pt x="613028" y="890904"/>
                </a:lnTo>
                <a:lnTo>
                  <a:pt x="635486" y="886378"/>
                </a:lnTo>
                <a:lnTo>
                  <a:pt x="653811" y="874029"/>
                </a:lnTo>
                <a:lnTo>
                  <a:pt x="666160" y="855704"/>
                </a:lnTo>
                <a:lnTo>
                  <a:pt x="670687" y="833247"/>
                </a:lnTo>
                <a:lnTo>
                  <a:pt x="670687" y="57658"/>
                </a:lnTo>
                <a:lnTo>
                  <a:pt x="666160" y="35200"/>
                </a:lnTo>
                <a:lnTo>
                  <a:pt x="653811" y="16875"/>
                </a:lnTo>
                <a:lnTo>
                  <a:pt x="635486" y="4526"/>
                </a:lnTo>
                <a:lnTo>
                  <a:pt x="613028" y="0"/>
                </a:lnTo>
                <a:close/>
              </a:path>
            </a:pathLst>
          </a:custGeom>
          <a:solidFill>
            <a:srgbClr val="ECECE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71" name="object 83"/>
          <p:cNvSpPr>
            <a:spLocks noChangeArrowheads="1"/>
          </p:cNvSpPr>
          <p:nvPr/>
        </p:nvSpPr>
        <p:spPr bwMode="auto">
          <a:xfrm>
            <a:off x="7812088" y="2682875"/>
            <a:ext cx="671512" cy="890588"/>
          </a:xfrm>
          <a:prstGeom prst="rect">
            <a:avLst/>
          </a:prstGeom>
          <a:blipFill dpi="0" rotWithShape="1">
            <a:blip r:embed="rId5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72" name="object 84"/>
          <p:cNvSpPr>
            <a:spLocks noChangeArrowheads="1"/>
          </p:cNvSpPr>
          <p:nvPr/>
        </p:nvSpPr>
        <p:spPr bwMode="auto">
          <a:xfrm>
            <a:off x="7623175" y="3697288"/>
            <a:ext cx="838200" cy="695325"/>
          </a:xfrm>
          <a:prstGeom prst="rect">
            <a:avLst/>
          </a:prstGeom>
          <a:blipFill dpi="0" rotWithShape="1">
            <a:blip r:embed="rId5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73" name="object 85"/>
          <p:cNvSpPr>
            <a:spLocks noChangeArrowheads="1"/>
          </p:cNvSpPr>
          <p:nvPr/>
        </p:nvSpPr>
        <p:spPr bwMode="auto">
          <a:xfrm>
            <a:off x="7489825" y="6040438"/>
            <a:ext cx="1058863" cy="781050"/>
          </a:xfrm>
          <a:prstGeom prst="rect">
            <a:avLst/>
          </a:prstGeom>
          <a:blipFill dpi="0" rotWithShape="1">
            <a:blip r:embed="rId5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74" name="object 86"/>
          <p:cNvSpPr>
            <a:spLocks/>
          </p:cNvSpPr>
          <p:nvPr/>
        </p:nvSpPr>
        <p:spPr bwMode="auto">
          <a:xfrm>
            <a:off x="7505700" y="5300663"/>
            <a:ext cx="1027113" cy="750887"/>
          </a:xfrm>
          <a:custGeom>
            <a:avLst/>
            <a:gdLst>
              <a:gd name="T0" fmla="*/ 971396 w 1026159"/>
              <a:gd name="T1" fmla="*/ 0 h 749935"/>
              <a:gd name="T2" fmla="*/ 65049 w 1026159"/>
              <a:gd name="T3" fmla="*/ 0 h 749935"/>
              <a:gd name="T4" fmla="*/ 39733 w 1026159"/>
              <a:gd name="T5" fmla="*/ 5126 h 749935"/>
              <a:gd name="T6" fmla="*/ 19057 w 1026159"/>
              <a:gd name="T7" fmla="*/ 19123 h 749935"/>
              <a:gd name="T8" fmla="*/ 5115 w 1026159"/>
              <a:gd name="T9" fmla="*/ 39877 h 749935"/>
              <a:gd name="T10" fmla="*/ 0 w 1026159"/>
              <a:gd name="T11" fmla="*/ 65293 h 749935"/>
              <a:gd name="T12" fmla="*/ 0 w 1026159"/>
              <a:gd name="T13" fmla="*/ 694934 h 749935"/>
              <a:gd name="T14" fmla="*/ 5115 w 1026159"/>
              <a:gd name="T15" fmla="*/ 720367 h 749935"/>
              <a:gd name="T16" fmla="*/ 19057 w 1026159"/>
              <a:gd name="T17" fmla="*/ 741133 h 749935"/>
              <a:gd name="T18" fmla="*/ 39733 w 1026159"/>
              <a:gd name="T19" fmla="*/ 755134 h 749935"/>
              <a:gd name="T20" fmla="*/ 65049 w 1026159"/>
              <a:gd name="T21" fmla="*/ 760267 h 749935"/>
              <a:gd name="T22" fmla="*/ 971396 w 1026159"/>
              <a:gd name="T23" fmla="*/ 760267 h 749935"/>
              <a:gd name="T24" fmla="*/ 996735 w 1026159"/>
              <a:gd name="T25" fmla="*/ 755134 h 749935"/>
              <a:gd name="T26" fmla="*/ 1017457 w 1026159"/>
              <a:gd name="T27" fmla="*/ 741133 h 749935"/>
              <a:gd name="T28" fmla="*/ 1031442 w 1026159"/>
              <a:gd name="T29" fmla="*/ 720367 h 749935"/>
              <a:gd name="T30" fmla="*/ 1036575 w 1026159"/>
              <a:gd name="T31" fmla="*/ 694934 h 749935"/>
              <a:gd name="T32" fmla="*/ 1036575 w 1026159"/>
              <a:gd name="T33" fmla="*/ 65293 h 749935"/>
              <a:gd name="T34" fmla="*/ 1031442 w 1026159"/>
              <a:gd name="T35" fmla="*/ 39877 h 749935"/>
              <a:gd name="T36" fmla="*/ 1017457 w 1026159"/>
              <a:gd name="T37" fmla="*/ 19123 h 749935"/>
              <a:gd name="T38" fmla="*/ 996735 w 1026159"/>
              <a:gd name="T39" fmla="*/ 5126 h 749935"/>
              <a:gd name="T40" fmla="*/ 971396 w 1026159"/>
              <a:gd name="T41" fmla="*/ 0 h 7499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26159"/>
              <a:gd name="T64" fmla="*/ 0 h 749935"/>
              <a:gd name="T65" fmla="*/ 1026159 w 1026159"/>
              <a:gd name="T66" fmla="*/ 749935 h 7499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26159" h="749935">
                <a:moveTo>
                  <a:pt x="961517" y="0"/>
                </a:moveTo>
                <a:lnTo>
                  <a:pt x="64389" y="0"/>
                </a:lnTo>
                <a:lnTo>
                  <a:pt x="39326" y="5060"/>
                </a:lnTo>
                <a:lnTo>
                  <a:pt x="18859" y="18859"/>
                </a:lnTo>
                <a:lnTo>
                  <a:pt x="5060" y="39326"/>
                </a:lnTo>
                <a:lnTo>
                  <a:pt x="0" y="64388"/>
                </a:lnTo>
                <a:lnTo>
                  <a:pt x="0" y="685304"/>
                </a:lnTo>
                <a:lnTo>
                  <a:pt x="5060" y="710384"/>
                </a:lnTo>
                <a:lnTo>
                  <a:pt x="18859" y="730862"/>
                </a:lnTo>
                <a:lnTo>
                  <a:pt x="39326" y="744669"/>
                </a:lnTo>
                <a:lnTo>
                  <a:pt x="64389" y="749731"/>
                </a:lnTo>
                <a:lnTo>
                  <a:pt x="961517" y="749731"/>
                </a:lnTo>
                <a:lnTo>
                  <a:pt x="986599" y="744669"/>
                </a:lnTo>
                <a:lnTo>
                  <a:pt x="1007110" y="730862"/>
                </a:lnTo>
                <a:lnTo>
                  <a:pt x="1020953" y="710384"/>
                </a:lnTo>
                <a:lnTo>
                  <a:pt x="1026033" y="685304"/>
                </a:lnTo>
                <a:lnTo>
                  <a:pt x="1026033" y="64388"/>
                </a:lnTo>
                <a:lnTo>
                  <a:pt x="1020953" y="39326"/>
                </a:lnTo>
                <a:lnTo>
                  <a:pt x="1007110" y="18859"/>
                </a:lnTo>
                <a:lnTo>
                  <a:pt x="986599" y="5060"/>
                </a:lnTo>
                <a:lnTo>
                  <a:pt x="961517" y="0"/>
                </a:lnTo>
                <a:close/>
              </a:path>
            </a:pathLst>
          </a:custGeom>
          <a:solidFill>
            <a:srgbClr val="ECECE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75" name="object 87"/>
          <p:cNvSpPr>
            <a:spLocks noChangeArrowheads="1"/>
          </p:cNvSpPr>
          <p:nvPr/>
        </p:nvSpPr>
        <p:spPr bwMode="auto">
          <a:xfrm>
            <a:off x="7505700" y="5300663"/>
            <a:ext cx="1027113" cy="750887"/>
          </a:xfrm>
          <a:prstGeom prst="rect">
            <a:avLst/>
          </a:prstGeom>
          <a:blipFill dpi="0" rotWithShape="1">
            <a:blip r:embed="rId5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12376" name="Picture 8" descr="ФоминскоеСП-ПП-01"/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8434388" y="17463"/>
            <a:ext cx="6445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/>
          <p:cNvSpPr txBox="1">
            <a:spLocks noChangeArrowheads="1"/>
          </p:cNvSpPr>
          <p:nvPr/>
        </p:nvSpPr>
        <p:spPr bwMode="auto">
          <a:xfrm>
            <a:off x="487363" y="711200"/>
            <a:ext cx="25749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b="1">
                <a:latin typeface="Constantia" pitchFamily="18" charset="0"/>
              </a:rPr>
              <a:t>Бюджетный процесс –</a:t>
            </a:r>
            <a:endParaRPr lang="ru-RU" altLang="ru-RU">
              <a:latin typeface="Constantia" pitchFamily="18" charset="0"/>
            </a:endParaRPr>
          </a:p>
        </p:txBody>
      </p:sp>
      <p:sp>
        <p:nvSpPr>
          <p:cNvPr id="13315" name="object 3"/>
          <p:cNvSpPr>
            <a:spLocks noGrp="1"/>
          </p:cNvSpPr>
          <p:nvPr>
            <p:ph type="title"/>
          </p:nvPr>
        </p:nvSpPr>
        <p:spPr>
          <a:xfrm>
            <a:off x="3198813" y="711200"/>
            <a:ext cx="5716587" cy="29845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800" i="1" smtClean="0">
                <a:latin typeface="Constantia" pitchFamily="18" charset="0"/>
              </a:rPr>
              <a:t>ежегодное формирование и исполнение бюджета</a:t>
            </a:r>
            <a:endParaRPr lang="ru-RU" altLang="ru-RU" sz="1800" smtClean="0">
              <a:latin typeface="Constantia" pitchFamily="18" charset="0"/>
            </a:endParaRPr>
          </a:p>
        </p:txBody>
      </p:sp>
      <p:sp>
        <p:nvSpPr>
          <p:cNvPr id="13316" name="object 4"/>
          <p:cNvSpPr>
            <a:spLocks noChangeArrowheads="1"/>
          </p:cNvSpPr>
          <p:nvPr/>
        </p:nvSpPr>
        <p:spPr bwMode="auto">
          <a:xfrm>
            <a:off x="927100" y="1704975"/>
            <a:ext cx="4016375" cy="2159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3317" name="object 5"/>
          <p:cNvSpPr>
            <a:spLocks noChangeArrowheads="1"/>
          </p:cNvSpPr>
          <p:nvPr/>
        </p:nvSpPr>
        <p:spPr bwMode="auto">
          <a:xfrm>
            <a:off x="1323975" y="2252663"/>
            <a:ext cx="4144963" cy="3825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3318" name="object 6"/>
          <p:cNvSpPr>
            <a:spLocks noChangeArrowheads="1"/>
          </p:cNvSpPr>
          <p:nvPr/>
        </p:nvSpPr>
        <p:spPr bwMode="auto">
          <a:xfrm>
            <a:off x="1470025" y="2395538"/>
            <a:ext cx="3835400" cy="2159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3319" name="object 7"/>
          <p:cNvSpPr>
            <a:spLocks noChangeArrowheads="1"/>
          </p:cNvSpPr>
          <p:nvPr/>
        </p:nvSpPr>
        <p:spPr bwMode="auto">
          <a:xfrm>
            <a:off x="1757363" y="2900363"/>
            <a:ext cx="7070725" cy="3825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3320" name="object 8"/>
          <p:cNvSpPr>
            <a:spLocks noChangeArrowheads="1"/>
          </p:cNvSpPr>
          <p:nvPr/>
        </p:nvSpPr>
        <p:spPr bwMode="auto">
          <a:xfrm>
            <a:off x="1906588" y="3043238"/>
            <a:ext cx="6757987" cy="21590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3321" name="object 9"/>
          <p:cNvSpPr>
            <a:spLocks noChangeArrowheads="1"/>
          </p:cNvSpPr>
          <p:nvPr/>
        </p:nvSpPr>
        <p:spPr bwMode="auto">
          <a:xfrm>
            <a:off x="2333625" y="3598863"/>
            <a:ext cx="6810375" cy="382587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3322" name="object 10"/>
          <p:cNvSpPr>
            <a:spLocks noChangeArrowheads="1"/>
          </p:cNvSpPr>
          <p:nvPr/>
        </p:nvSpPr>
        <p:spPr bwMode="auto">
          <a:xfrm>
            <a:off x="2476500" y="3741738"/>
            <a:ext cx="6583363" cy="21590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3323" name="object 11"/>
          <p:cNvSpPr>
            <a:spLocks noChangeArrowheads="1"/>
          </p:cNvSpPr>
          <p:nvPr/>
        </p:nvSpPr>
        <p:spPr bwMode="auto">
          <a:xfrm>
            <a:off x="2873375" y="4267200"/>
            <a:ext cx="5162550" cy="382588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3324" name="object 12"/>
          <p:cNvSpPr>
            <a:spLocks noChangeArrowheads="1"/>
          </p:cNvSpPr>
          <p:nvPr/>
        </p:nvSpPr>
        <p:spPr bwMode="auto">
          <a:xfrm>
            <a:off x="3022600" y="4411663"/>
            <a:ext cx="4848225" cy="215900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3325" name="object 13"/>
          <p:cNvSpPr>
            <a:spLocks noChangeArrowheads="1"/>
          </p:cNvSpPr>
          <p:nvPr/>
        </p:nvSpPr>
        <p:spPr bwMode="auto">
          <a:xfrm>
            <a:off x="3411538" y="4976813"/>
            <a:ext cx="5267325" cy="382587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3326" name="object 14"/>
          <p:cNvSpPr>
            <a:spLocks noChangeArrowheads="1"/>
          </p:cNvSpPr>
          <p:nvPr/>
        </p:nvSpPr>
        <p:spPr bwMode="auto">
          <a:xfrm>
            <a:off x="3560763" y="5121275"/>
            <a:ext cx="4954587" cy="2159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13327" name="Picture 8" descr="ФоминскоеСП-ПП-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77250" y="39688"/>
            <a:ext cx="6508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825</TotalTime>
  <Words>708</Words>
  <Application>Microsoft Office PowerPoint</Application>
  <PresentationFormat>Экран (4:3)</PresentationFormat>
  <Paragraphs>218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Times New Roman</vt:lpstr>
      <vt:lpstr>Constantia</vt:lpstr>
      <vt:lpstr>Cambria</vt:lpstr>
      <vt:lpstr>Lucida Sans Unicode</vt:lpstr>
      <vt:lpstr>Office Theme</vt:lpstr>
      <vt:lpstr>Диаграмма Microsoft Excel</vt:lpstr>
      <vt:lpstr>Слайд 1</vt:lpstr>
      <vt:lpstr>Слайд 2</vt:lpstr>
      <vt:lpstr>Слайд 3</vt:lpstr>
      <vt:lpstr>БЮДЖЕТ –</vt:lpstr>
      <vt:lpstr>Слайд 5</vt:lpstr>
      <vt:lpstr>ДОХОДЫ БЮДЖЕТА - поступающие в бюджет МО Фоминское  денежные средства</vt:lpstr>
      <vt:lpstr>Слайд 7</vt:lpstr>
      <vt:lpstr>Слайд 8</vt:lpstr>
      <vt:lpstr>ежегодное формирование и исполнение бюджета</vt:lpstr>
      <vt:lpstr>Слайд 10</vt:lpstr>
      <vt:lpstr>Структура доходов бюджета</vt:lpstr>
      <vt:lpstr>Слайд 12</vt:lpstr>
      <vt:lpstr>Слайд 13</vt:lpstr>
      <vt:lpstr>Слайд 14</vt:lpstr>
      <vt:lpstr>Обратная связь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 Владимировна</dc:creator>
  <cp:lastModifiedBy>kosarev</cp:lastModifiedBy>
  <cp:revision>48</cp:revision>
  <dcterms:created xsi:type="dcterms:W3CDTF">2018-01-23T12:49:39Z</dcterms:created>
  <dcterms:modified xsi:type="dcterms:W3CDTF">2021-02-17T05:40:42Z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2018-01-23T00:00:00Z</vt:filetime>
  </property>
</Properties>
</file>